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2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D51ADE6A-740E-44AE-83CC-AE7238B6C88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3EBE4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EB79C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3EBE4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EB79C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48" name="Shape 54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"/>
          <p:cNvSpPr/>
          <p:nvPr/>
        </p:nvSpPr>
        <p:spPr>
          <a:xfrm>
            <a:off x="-29393" y="-23813"/>
            <a:ext cx="10929287" cy="12782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1" fill="norm" stroke="1" extrusionOk="0">
                <a:moveTo>
                  <a:pt x="16" y="0"/>
                </a:moveTo>
                <a:lnTo>
                  <a:pt x="21538" y="0"/>
                </a:lnTo>
                <a:lnTo>
                  <a:pt x="21600" y="20308"/>
                </a:lnTo>
                <a:cubicBezTo>
                  <a:pt x="18227" y="21158"/>
                  <a:pt x="14898" y="21600"/>
                  <a:pt x="11496" y="21558"/>
                </a:cubicBezTo>
                <a:cubicBezTo>
                  <a:pt x="9198" y="21529"/>
                  <a:pt x="6820" y="21295"/>
                  <a:pt x="4594" y="20946"/>
                </a:cubicBezTo>
                <a:cubicBezTo>
                  <a:pt x="3063" y="20706"/>
                  <a:pt x="1530" y="20421"/>
                  <a:pt x="0" y="20033"/>
                </a:cubicBezTo>
                <a:lnTo>
                  <a:pt x="16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58" name="Shape"/>
          <p:cNvSpPr/>
          <p:nvPr/>
        </p:nvSpPr>
        <p:spPr>
          <a:xfrm>
            <a:off x="-20762" y="706375"/>
            <a:ext cx="10912024" cy="11997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4" h="21566" fill="norm" stroke="1" extrusionOk="0">
                <a:moveTo>
                  <a:pt x="6014" y="0"/>
                </a:moveTo>
                <a:lnTo>
                  <a:pt x="5893" y="3888"/>
                </a:lnTo>
                <a:lnTo>
                  <a:pt x="5164" y="3888"/>
                </a:lnTo>
                <a:lnTo>
                  <a:pt x="5007" y="3980"/>
                </a:lnTo>
                <a:lnTo>
                  <a:pt x="5022" y="4117"/>
                </a:lnTo>
                <a:lnTo>
                  <a:pt x="5191" y="4186"/>
                </a:lnTo>
                <a:lnTo>
                  <a:pt x="5893" y="4186"/>
                </a:lnTo>
                <a:lnTo>
                  <a:pt x="5893" y="4296"/>
                </a:lnTo>
                <a:lnTo>
                  <a:pt x="4949" y="4296"/>
                </a:lnTo>
                <a:lnTo>
                  <a:pt x="4949" y="13939"/>
                </a:lnTo>
                <a:lnTo>
                  <a:pt x="4599" y="13697"/>
                </a:lnTo>
                <a:lnTo>
                  <a:pt x="4033" y="14212"/>
                </a:lnTo>
                <a:lnTo>
                  <a:pt x="4033" y="14843"/>
                </a:lnTo>
                <a:lnTo>
                  <a:pt x="3856" y="14843"/>
                </a:lnTo>
                <a:lnTo>
                  <a:pt x="3856" y="16331"/>
                </a:lnTo>
                <a:lnTo>
                  <a:pt x="3679" y="16331"/>
                </a:lnTo>
                <a:lnTo>
                  <a:pt x="3679" y="16999"/>
                </a:lnTo>
                <a:lnTo>
                  <a:pt x="3300" y="16999"/>
                </a:lnTo>
                <a:lnTo>
                  <a:pt x="3300" y="13525"/>
                </a:lnTo>
                <a:lnTo>
                  <a:pt x="2900" y="13525"/>
                </a:lnTo>
                <a:lnTo>
                  <a:pt x="2900" y="12460"/>
                </a:lnTo>
                <a:lnTo>
                  <a:pt x="2131" y="12460"/>
                </a:lnTo>
                <a:lnTo>
                  <a:pt x="2131" y="13525"/>
                </a:lnTo>
                <a:lnTo>
                  <a:pt x="2030" y="13525"/>
                </a:lnTo>
                <a:lnTo>
                  <a:pt x="2030" y="14482"/>
                </a:lnTo>
                <a:lnTo>
                  <a:pt x="830" y="14482"/>
                </a:lnTo>
                <a:lnTo>
                  <a:pt x="830" y="14640"/>
                </a:lnTo>
                <a:cubicBezTo>
                  <a:pt x="749" y="14639"/>
                  <a:pt x="682" y="14639"/>
                  <a:pt x="636" y="14638"/>
                </a:cubicBezTo>
                <a:cubicBezTo>
                  <a:pt x="589" y="14638"/>
                  <a:pt x="563" y="14638"/>
                  <a:pt x="563" y="14638"/>
                </a:cubicBezTo>
                <a:lnTo>
                  <a:pt x="563" y="14691"/>
                </a:lnTo>
                <a:lnTo>
                  <a:pt x="458" y="14691"/>
                </a:lnTo>
                <a:lnTo>
                  <a:pt x="458" y="13987"/>
                </a:lnTo>
                <a:lnTo>
                  <a:pt x="240" y="13987"/>
                </a:lnTo>
                <a:lnTo>
                  <a:pt x="240" y="13655"/>
                </a:lnTo>
                <a:lnTo>
                  <a:pt x="5" y="13655"/>
                </a:lnTo>
                <a:lnTo>
                  <a:pt x="0" y="19658"/>
                </a:lnTo>
                <a:cubicBezTo>
                  <a:pt x="172" y="19715"/>
                  <a:pt x="343" y="19770"/>
                  <a:pt x="515" y="19823"/>
                </a:cubicBezTo>
                <a:cubicBezTo>
                  <a:pt x="687" y="19876"/>
                  <a:pt x="858" y="19928"/>
                  <a:pt x="1030" y="19979"/>
                </a:cubicBezTo>
                <a:cubicBezTo>
                  <a:pt x="4404" y="21061"/>
                  <a:pt x="8006" y="21600"/>
                  <a:pt x="11635" y="21564"/>
                </a:cubicBezTo>
                <a:cubicBezTo>
                  <a:pt x="15048" y="21531"/>
                  <a:pt x="18424" y="20990"/>
                  <a:pt x="21594" y="19968"/>
                </a:cubicBezTo>
                <a:cubicBezTo>
                  <a:pt x="21600" y="19452"/>
                  <a:pt x="21360" y="19128"/>
                  <a:pt x="21118" y="18934"/>
                </a:cubicBezTo>
                <a:cubicBezTo>
                  <a:pt x="20876" y="18739"/>
                  <a:pt x="20632" y="18673"/>
                  <a:pt x="20632" y="18673"/>
                </a:cubicBezTo>
                <a:lnTo>
                  <a:pt x="20919" y="18679"/>
                </a:lnTo>
                <a:lnTo>
                  <a:pt x="20919" y="18393"/>
                </a:lnTo>
                <a:lnTo>
                  <a:pt x="20632" y="18401"/>
                </a:lnTo>
                <a:lnTo>
                  <a:pt x="20637" y="18173"/>
                </a:lnTo>
                <a:lnTo>
                  <a:pt x="20365" y="18168"/>
                </a:lnTo>
                <a:lnTo>
                  <a:pt x="20365" y="17592"/>
                </a:lnTo>
                <a:lnTo>
                  <a:pt x="20194" y="17580"/>
                </a:lnTo>
                <a:lnTo>
                  <a:pt x="20180" y="17421"/>
                </a:lnTo>
                <a:lnTo>
                  <a:pt x="19729" y="17336"/>
                </a:lnTo>
                <a:lnTo>
                  <a:pt x="19745" y="17178"/>
                </a:lnTo>
                <a:lnTo>
                  <a:pt x="19997" y="17183"/>
                </a:lnTo>
                <a:lnTo>
                  <a:pt x="20003" y="17076"/>
                </a:lnTo>
                <a:lnTo>
                  <a:pt x="20174" y="17029"/>
                </a:lnTo>
                <a:lnTo>
                  <a:pt x="20214" y="16895"/>
                </a:lnTo>
                <a:lnTo>
                  <a:pt x="20371" y="16858"/>
                </a:lnTo>
                <a:lnTo>
                  <a:pt x="20246" y="15881"/>
                </a:lnTo>
                <a:cubicBezTo>
                  <a:pt x="20246" y="15881"/>
                  <a:pt x="20825" y="15334"/>
                  <a:pt x="20805" y="15334"/>
                </a:cubicBezTo>
                <a:cubicBezTo>
                  <a:pt x="20785" y="15334"/>
                  <a:pt x="20457" y="14993"/>
                  <a:pt x="20457" y="14993"/>
                </a:cubicBezTo>
                <a:lnTo>
                  <a:pt x="20135" y="15207"/>
                </a:lnTo>
                <a:lnTo>
                  <a:pt x="19780" y="14650"/>
                </a:lnTo>
                <a:lnTo>
                  <a:pt x="19464" y="14650"/>
                </a:lnTo>
                <a:lnTo>
                  <a:pt x="19237" y="14404"/>
                </a:lnTo>
                <a:lnTo>
                  <a:pt x="19422" y="14239"/>
                </a:lnTo>
                <a:lnTo>
                  <a:pt x="19442" y="13990"/>
                </a:lnTo>
                <a:lnTo>
                  <a:pt x="19776" y="13953"/>
                </a:lnTo>
                <a:lnTo>
                  <a:pt x="19468" y="13878"/>
                </a:lnTo>
                <a:lnTo>
                  <a:pt x="19776" y="13729"/>
                </a:lnTo>
                <a:lnTo>
                  <a:pt x="19376" y="13718"/>
                </a:lnTo>
                <a:lnTo>
                  <a:pt x="19605" y="13501"/>
                </a:lnTo>
                <a:lnTo>
                  <a:pt x="19231" y="13655"/>
                </a:lnTo>
                <a:lnTo>
                  <a:pt x="19199" y="13379"/>
                </a:lnTo>
                <a:lnTo>
                  <a:pt x="19040" y="13639"/>
                </a:lnTo>
                <a:lnTo>
                  <a:pt x="18935" y="13634"/>
                </a:lnTo>
                <a:lnTo>
                  <a:pt x="18712" y="13485"/>
                </a:lnTo>
                <a:lnTo>
                  <a:pt x="18823" y="13745"/>
                </a:lnTo>
                <a:lnTo>
                  <a:pt x="18587" y="13718"/>
                </a:lnTo>
                <a:lnTo>
                  <a:pt x="18587" y="13525"/>
                </a:lnTo>
                <a:lnTo>
                  <a:pt x="18530" y="13501"/>
                </a:lnTo>
                <a:lnTo>
                  <a:pt x="18507" y="12795"/>
                </a:lnTo>
                <a:lnTo>
                  <a:pt x="18361" y="12628"/>
                </a:lnTo>
                <a:lnTo>
                  <a:pt x="18364" y="12592"/>
                </a:lnTo>
                <a:lnTo>
                  <a:pt x="18633" y="12587"/>
                </a:lnTo>
                <a:lnTo>
                  <a:pt x="18633" y="12391"/>
                </a:lnTo>
                <a:lnTo>
                  <a:pt x="18567" y="12322"/>
                </a:lnTo>
                <a:lnTo>
                  <a:pt x="18370" y="12311"/>
                </a:lnTo>
                <a:lnTo>
                  <a:pt x="18350" y="12253"/>
                </a:lnTo>
                <a:lnTo>
                  <a:pt x="18567" y="12232"/>
                </a:lnTo>
                <a:lnTo>
                  <a:pt x="18567" y="12071"/>
                </a:lnTo>
                <a:lnTo>
                  <a:pt x="18495" y="11980"/>
                </a:lnTo>
                <a:lnTo>
                  <a:pt x="18489" y="11902"/>
                </a:lnTo>
                <a:lnTo>
                  <a:pt x="18410" y="11827"/>
                </a:lnTo>
                <a:lnTo>
                  <a:pt x="18523" y="11637"/>
                </a:lnTo>
                <a:lnTo>
                  <a:pt x="18523" y="11499"/>
                </a:lnTo>
                <a:lnTo>
                  <a:pt x="18068" y="11980"/>
                </a:lnTo>
                <a:lnTo>
                  <a:pt x="18068" y="12179"/>
                </a:lnTo>
                <a:lnTo>
                  <a:pt x="18147" y="12253"/>
                </a:lnTo>
                <a:lnTo>
                  <a:pt x="18167" y="12300"/>
                </a:lnTo>
                <a:lnTo>
                  <a:pt x="18088" y="12300"/>
                </a:lnTo>
                <a:lnTo>
                  <a:pt x="18008" y="12385"/>
                </a:lnTo>
                <a:lnTo>
                  <a:pt x="18008" y="12597"/>
                </a:lnTo>
                <a:lnTo>
                  <a:pt x="18127" y="12650"/>
                </a:lnTo>
                <a:lnTo>
                  <a:pt x="18129" y="12896"/>
                </a:lnTo>
                <a:lnTo>
                  <a:pt x="18278" y="12896"/>
                </a:lnTo>
                <a:lnTo>
                  <a:pt x="18278" y="13144"/>
                </a:lnTo>
                <a:lnTo>
                  <a:pt x="18036" y="14040"/>
                </a:lnTo>
                <a:lnTo>
                  <a:pt x="18036" y="14397"/>
                </a:lnTo>
                <a:lnTo>
                  <a:pt x="18175" y="14491"/>
                </a:lnTo>
                <a:lnTo>
                  <a:pt x="18175" y="14884"/>
                </a:lnTo>
                <a:lnTo>
                  <a:pt x="18292" y="15088"/>
                </a:lnTo>
                <a:lnTo>
                  <a:pt x="18175" y="15615"/>
                </a:lnTo>
                <a:lnTo>
                  <a:pt x="18175" y="15823"/>
                </a:lnTo>
                <a:lnTo>
                  <a:pt x="18309" y="15823"/>
                </a:lnTo>
                <a:lnTo>
                  <a:pt x="18332" y="15921"/>
                </a:lnTo>
                <a:lnTo>
                  <a:pt x="18314" y="16347"/>
                </a:lnTo>
                <a:lnTo>
                  <a:pt x="18419" y="16347"/>
                </a:lnTo>
                <a:lnTo>
                  <a:pt x="18422" y="16818"/>
                </a:lnTo>
                <a:lnTo>
                  <a:pt x="18314" y="17155"/>
                </a:lnTo>
                <a:lnTo>
                  <a:pt x="18314" y="18138"/>
                </a:lnTo>
                <a:lnTo>
                  <a:pt x="18088" y="18135"/>
                </a:lnTo>
                <a:lnTo>
                  <a:pt x="18088" y="18395"/>
                </a:lnTo>
                <a:lnTo>
                  <a:pt x="17769" y="18393"/>
                </a:lnTo>
                <a:lnTo>
                  <a:pt x="17840" y="18707"/>
                </a:lnTo>
                <a:lnTo>
                  <a:pt x="18109" y="18706"/>
                </a:lnTo>
                <a:lnTo>
                  <a:pt x="17805" y="19165"/>
                </a:lnTo>
                <a:cubicBezTo>
                  <a:pt x="17805" y="19165"/>
                  <a:pt x="17662" y="18335"/>
                  <a:pt x="16494" y="17820"/>
                </a:cubicBezTo>
                <a:cubicBezTo>
                  <a:pt x="16387" y="17773"/>
                  <a:pt x="16281" y="17733"/>
                  <a:pt x="16177" y="17698"/>
                </a:cubicBezTo>
                <a:cubicBezTo>
                  <a:pt x="15910" y="17433"/>
                  <a:pt x="15525" y="17325"/>
                  <a:pt x="15207" y="17283"/>
                </a:cubicBezTo>
                <a:cubicBezTo>
                  <a:pt x="14888" y="17241"/>
                  <a:pt x="14637" y="17266"/>
                  <a:pt x="14637" y="17266"/>
                </a:cubicBezTo>
                <a:lnTo>
                  <a:pt x="14637" y="16842"/>
                </a:lnTo>
                <a:lnTo>
                  <a:pt x="14426" y="16894"/>
                </a:lnTo>
                <a:cubicBezTo>
                  <a:pt x="14395" y="16804"/>
                  <a:pt x="14350" y="16735"/>
                  <a:pt x="14301" y="16682"/>
                </a:cubicBezTo>
                <a:cubicBezTo>
                  <a:pt x="14251" y="16629"/>
                  <a:pt x="14197" y="16593"/>
                  <a:pt x="14147" y="16567"/>
                </a:cubicBezTo>
                <a:lnTo>
                  <a:pt x="14147" y="13601"/>
                </a:lnTo>
                <a:lnTo>
                  <a:pt x="12832" y="13601"/>
                </a:lnTo>
                <a:lnTo>
                  <a:pt x="12832" y="15787"/>
                </a:lnTo>
                <a:lnTo>
                  <a:pt x="12742" y="15787"/>
                </a:lnTo>
                <a:lnTo>
                  <a:pt x="12742" y="16704"/>
                </a:lnTo>
                <a:lnTo>
                  <a:pt x="12690" y="16746"/>
                </a:lnTo>
                <a:lnTo>
                  <a:pt x="12336" y="16746"/>
                </a:lnTo>
                <a:lnTo>
                  <a:pt x="12336" y="8290"/>
                </a:lnTo>
                <a:lnTo>
                  <a:pt x="10669" y="8274"/>
                </a:lnTo>
                <a:lnTo>
                  <a:pt x="10669" y="15083"/>
                </a:lnTo>
                <a:cubicBezTo>
                  <a:pt x="10587" y="15092"/>
                  <a:pt x="10509" y="15108"/>
                  <a:pt x="10436" y="15128"/>
                </a:cubicBezTo>
                <a:cubicBezTo>
                  <a:pt x="10363" y="15147"/>
                  <a:pt x="10296" y="15171"/>
                  <a:pt x="10236" y="15197"/>
                </a:cubicBezTo>
                <a:lnTo>
                  <a:pt x="10236" y="9006"/>
                </a:lnTo>
                <a:lnTo>
                  <a:pt x="9012" y="8016"/>
                </a:lnTo>
                <a:lnTo>
                  <a:pt x="7540" y="8991"/>
                </a:lnTo>
                <a:lnTo>
                  <a:pt x="7559" y="14309"/>
                </a:lnTo>
                <a:cubicBezTo>
                  <a:pt x="7448" y="14298"/>
                  <a:pt x="7345" y="14299"/>
                  <a:pt x="7248" y="14309"/>
                </a:cubicBezTo>
                <a:cubicBezTo>
                  <a:pt x="7151" y="14319"/>
                  <a:pt x="7061" y="14338"/>
                  <a:pt x="6979" y="14362"/>
                </a:cubicBezTo>
                <a:lnTo>
                  <a:pt x="6979" y="4332"/>
                </a:lnTo>
                <a:lnTo>
                  <a:pt x="6156" y="4324"/>
                </a:lnTo>
                <a:lnTo>
                  <a:pt x="6142" y="4186"/>
                </a:lnTo>
                <a:lnTo>
                  <a:pt x="6783" y="4190"/>
                </a:lnTo>
                <a:lnTo>
                  <a:pt x="6979" y="4117"/>
                </a:lnTo>
                <a:lnTo>
                  <a:pt x="6979" y="4002"/>
                </a:lnTo>
                <a:lnTo>
                  <a:pt x="6823" y="3899"/>
                </a:lnTo>
                <a:lnTo>
                  <a:pt x="6127" y="3887"/>
                </a:lnTo>
                <a:lnTo>
                  <a:pt x="6014" y="0"/>
                </a:lnTo>
                <a:close/>
              </a:path>
            </a:pathLst>
          </a:custGeom>
          <a:solidFill>
            <a:srgbClr val="EA877A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59" name="`"/>
          <p:cNvSpPr/>
          <p:nvPr/>
        </p:nvSpPr>
        <p:spPr>
          <a:xfrm flipH="1">
            <a:off x="-16559" y="11304216"/>
            <a:ext cx="10929287" cy="19991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44" fill="norm" stroke="1" extrusionOk="0">
                <a:moveTo>
                  <a:pt x="0" y="6149"/>
                </a:moveTo>
                <a:cubicBezTo>
                  <a:pt x="2694" y="12412"/>
                  <a:pt x="5603" y="14153"/>
                  <a:pt x="8473" y="11239"/>
                </a:cubicBezTo>
                <a:cubicBezTo>
                  <a:pt x="11069" y="8605"/>
                  <a:pt x="13565" y="2148"/>
                  <a:pt x="16117" y="464"/>
                </a:cubicBezTo>
                <a:cubicBezTo>
                  <a:pt x="17964" y="-756"/>
                  <a:pt x="19833" y="438"/>
                  <a:pt x="21600" y="3957"/>
                </a:cubicBezTo>
                <a:lnTo>
                  <a:pt x="21600" y="20844"/>
                </a:lnTo>
                <a:lnTo>
                  <a:pt x="52" y="20844"/>
                </a:lnTo>
                <a:lnTo>
                  <a:pt x="0" y="6149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`</a:t>
            </a:r>
          </a:p>
        </p:txBody>
      </p:sp>
      <p:sp>
        <p:nvSpPr>
          <p:cNvPr id="160" name="Shape"/>
          <p:cNvSpPr/>
          <p:nvPr/>
        </p:nvSpPr>
        <p:spPr>
          <a:xfrm flipH="1">
            <a:off x="-44788" y="11450556"/>
            <a:ext cx="10960077" cy="1328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48" fill="norm" stroke="1" extrusionOk="0">
                <a:moveTo>
                  <a:pt x="0" y="8963"/>
                </a:moveTo>
                <a:cubicBezTo>
                  <a:pt x="1555" y="3355"/>
                  <a:pt x="3286" y="248"/>
                  <a:pt x="5065" y="15"/>
                </a:cubicBezTo>
                <a:cubicBezTo>
                  <a:pt x="7867" y="-352"/>
                  <a:pt x="10563" y="6289"/>
                  <a:pt x="13275" y="9505"/>
                </a:cubicBezTo>
                <a:cubicBezTo>
                  <a:pt x="16032" y="12772"/>
                  <a:pt x="18853" y="12578"/>
                  <a:pt x="21600" y="8975"/>
                </a:cubicBezTo>
                <a:lnTo>
                  <a:pt x="21573" y="21248"/>
                </a:lnTo>
                <a:lnTo>
                  <a:pt x="47" y="21248"/>
                </a:lnTo>
                <a:lnTo>
                  <a:pt x="0" y="8963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61" name="Rounded Rectangle"/>
          <p:cNvSpPr/>
          <p:nvPr/>
        </p:nvSpPr>
        <p:spPr>
          <a:xfrm>
            <a:off x="1395757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639620" y="1445295"/>
            <a:ext cx="509144" cy="5619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3" name="Title Text"/>
          <p:cNvSpPr txBox="1"/>
          <p:nvPr>
            <p:ph type="title"/>
          </p:nvPr>
        </p:nvSpPr>
        <p:spPr>
          <a:xfrm>
            <a:off x="12091820" y="1845933"/>
            <a:ext cx="8036998" cy="190979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64" name="Shape"/>
          <p:cNvSpPr/>
          <p:nvPr>
            <p:ph type="body" sz="quarter" idx="21"/>
          </p:nvPr>
        </p:nvSpPr>
        <p:spPr>
          <a:xfrm>
            <a:off x="12053510" y="6124140"/>
            <a:ext cx="734584" cy="4592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4" y="17534"/>
                </a:moveTo>
                <a:lnTo>
                  <a:pt x="7585" y="13236"/>
                </a:lnTo>
                <a:lnTo>
                  <a:pt x="2" y="21600"/>
                </a:lnTo>
                <a:lnTo>
                  <a:pt x="21599" y="21600"/>
                </a:lnTo>
                <a:lnTo>
                  <a:pt x="14024" y="13236"/>
                </a:lnTo>
                <a:cubicBezTo>
                  <a:pt x="14024" y="13236"/>
                  <a:pt x="10804" y="17534"/>
                  <a:pt x="10804" y="17534"/>
                </a:cubicBezTo>
                <a:close/>
                <a:moveTo>
                  <a:pt x="15212" y="11650"/>
                </a:moveTo>
                <a:lnTo>
                  <a:pt x="21600" y="18700"/>
                </a:lnTo>
                <a:lnTo>
                  <a:pt x="21600" y="3121"/>
                </a:lnTo>
                <a:cubicBezTo>
                  <a:pt x="21600" y="3121"/>
                  <a:pt x="15212" y="11650"/>
                  <a:pt x="15212" y="11650"/>
                </a:cubicBezTo>
                <a:close/>
                <a:moveTo>
                  <a:pt x="21469" y="185"/>
                </a:moveTo>
                <a:lnTo>
                  <a:pt x="21600" y="0"/>
                </a:lnTo>
                <a:lnTo>
                  <a:pt x="1" y="0"/>
                </a:lnTo>
                <a:lnTo>
                  <a:pt x="10804" y="14424"/>
                </a:lnTo>
                <a:cubicBezTo>
                  <a:pt x="10804" y="14424"/>
                  <a:pt x="21469" y="185"/>
                  <a:pt x="21469" y="185"/>
                </a:cubicBezTo>
                <a:close/>
                <a:moveTo>
                  <a:pt x="6398" y="11651"/>
                </a:moveTo>
                <a:lnTo>
                  <a:pt x="0" y="18701"/>
                </a:lnTo>
                <a:lnTo>
                  <a:pt x="0" y="3108"/>
                </a:lnTo>
                <a:cubicBezTo>
                  <a:pt x="0" y="3108"/>
                  <a:pt x="6398" y="11651"/>
                  <a:pt x="6398" y="11651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65" name="Shape"/>
          <p:cNvSpPr/>
          <p:nvPr>
            <p:ph type="body" sz="quarter" idx="22"/>
          </p:nvPr>
        </p:nvSpPr>
        <p:spPr>
          <a:xfrm>
            <a:off x="12095638" y="7551562"/>
            <a:ext cx="650328" cy="589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525" y="10428"/>
                </a:moveTo>
                <a:cubicBezTo>
                  <a:pt x="14779" y="10428"/>
                  <a:pt x="14175" y="9761"/>
                  <a:pt x="14175" y="8938"/>
                </a:cubicBezTo>
                <a:cubicBezTo>
                  <a:pt x="14175" y="8115"/>
                  <a:pt x="14779" y="7448"/>
                  <a:pt x="15525" y="7448"/>
                </a:cubicBezTo>
                <a:cubicBezTo>
                  <a:pt x="16271" y="7448"/>
                  <a:pt x="16875" y="8115"/>
                  <a:pt x="16875" y="8938"/>
                </a:cubicBezTo>
                <a:cubicBezTo>
                  <a:pt x="16875" y="9761"/>
                  <a:pt x="16271" y="10428"/>
                  <a:pt x="15525" y="10428"/>
                </a:cubicBezTo>
                <a:close/>
                <a:moveTo>
                  <a:pt x="10800" y="10428"/>
                </a:moveTo>
                <a:cubicBezTo>
                  <a:pt x="10054" y="10428"/>
                  <a:pt x="9450" y="9761"/>
                  <a:pt x="9450" y="8938"/>
                </a:cubicBezTo>
                <a:cubicBezTo>
                  <a:pt x="9450" y="8115"/>
                  <a:pt x="10054" y="7448"/>
                  <a:pt x="10800" y="7448"/>
                </a:cubicBezTo>
                <a:cubicBezTo>
                  <a:pt x="11546" y="7448"/>
                  <a:pt x="12150" y="8115"/>
                  <a:pt x="12150" y="8938"/>
                </a:cubicBezTo>
                <a:cubicBezTo>
                  <a:pt x="12150" y="9761"/>
                  <a:pt x="11546" y="10428"/>
                  <a:pt x="10800" y="10428"/>
                </a:cubicBezTo>
                <a:close/>
                <a:moveTo>
                  <a:pt x="6075" y="10428"/>
                </a:moveTo>
                <a:cubicBezTo>
                  <a:pt x="5329" y="10428"/>
                  <a:pt x="4725" y="9761"/>
                  <a:pt x="4725" y="8938"/>
                </a:cubicBezTo>
                <a:cubicBezTo>
                  <a:pt x="4725" y="8115"/>
                  <a:pt x="5329" y="7448"/>
                  <a:pt x="6075" y="7448"/>
                </a:cubicBezTo>
                <a:cubicBezTo>
                  <a:pt x="6821" y="7448"/>
                  <a:pt x="7425" y="8115"/>
                  <a:pt x="7425" y="8938"/>
                </a:cubicBezTo>
                <a:cubicBezTo>
                  <a:pt x="7425" y="9761"/>
                  <a:pt x="6821" y="10428"/>
                  <a:pt x="6075" y="10428"/>
                </a:cubicBezTo>
                <a:close/>
                <a:moveTo>
                  <a:pt x="10800" y="0"/>
                </a:moveTo>
                <a:cubicBezTo>
                  <a:pt x="4835" y="0"/>
                  <a:pt x="0" y="4002"/>
                  <a:pt x="0" y="8938"/>
                </a:cubicBezTo>
                <a:cubicBezTo>
                  <a:pt x="0" y="10609"/>
                  <a:pt x="195" y="12701"/>
                  <a:pt x="4720" y="17111"/>
                </a:cubicBezTo>
                <a:cubicBezTo>
                  <a:pt x="6096" y="18452"/>
                  <a:pt x="2700" y="21600"/>
                  <a:pt x="2700" y="21600"/>
                </a:cubicBezTo>
                <a:cubicBezTo>
                  <a:pt x="2700" y="21600"/>
                  <a:pt x="21600" y="18733"/>
                  <a:pt x="21600" y="8938"/>
                </a:cubicBezTo>
                <a:cubicBezTo>
                  <a:pt x="21600" y="4002"/>
                  <a:pt x="1676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66" name="Shape"/>
          <p:cNvSpPr/>
          <p:nvPr>
            <p:ph type="body" sz="quarter" idx="23"/>
          </p:nvPr>
        </p:nvSpPr>
        <p:spPr>
          <a:xfrm>
            <a:off x="12069248" y="8977631"/>
            <a:ext cx="667388" cy="643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0" fill="norm" stroke="1" extrusionOk="0">
                <a:moveTo>
                  <a:pt x="9036" y="16724"/>
                </a:moveTo>
                <a:cubicBezTo>
                  <a:pt x="10113" y="16724"/>
                  <a:pt x="11036" y="16114"/>
                  <a:pt x="11805" y="15393"/>
                </a:cubicBezTo>
                <a:cubicBezTo>
                  <a:pt x="12230" y="14990"/>
                  <a:pt x="12615" y="14452"/>
                  <a:pt x="12959" y="13777"/>
                </a:cubicBezTo>
                <a:cubicBezTo>
                  <a:pt x="12950" y="13871"/>
                  <a:pt x="12943" y="13958"/>
                  <a:pt x="12939" y="14037"/>
                </a:cubicBezTo>
                <a:cubicBezTo>
                  <a:pt x="12934" y="14117"/>
                  <a:pt x="12932" y="14189"/>
                  <a:pt x="12932" y="14255"/>
                </a:cubicBezTo>
                <a:cubicBezTo>
                  <a:pt x="12932" y="14770"/>
                  <a:pt x="13156" y="15271"/>
                  <a:pt x="13604" y="15758"/>
                </a:cubicBezTo>
                <a:cubicBezTo>
                  <a:pt x="14051" y="16245"/>
                  <a:pt x="14691" y="16763"/>
                  <a:pt x="15524" y="16763"/>
                </a:cubicBezTo>
                <a:cubicBezTo>
                  <a:pt x="17126" y="16763"/>
                  <a:pt x="18551" y="15728"/>
                  <a:pt x="19799" y="14206"/>
                </a:cubicBezTo>
                <a:cubicBezTo>
                  <a:pt x="21048" y="12684"/>
                  <a:pt x="21600" y="10860"/>
                  <a:pt x="21600" y="8734"/>
                </a:cubicBezTo>
                <a:cubicBezTo>
                  <a:pt x="21600" y="6036"/>
                  <a:pt x="20686" y="3873"/>
                  <a:pt x="18714" y="2243"/>
                </a:cubicBezTo>
                <a:cubicBezTo>
                  <a:pt x="16841" y="698"/>
                  <a:pt x="14479" y="0"/>
                  <a:pt x="11629" y="0"/>
                </a:cubicBezTo>
                <a:cubicBezTo>
                  <a:pt x="8127" y="0"/>
                  <a:pt x="5254" y="1054"/>
                  <a:pt x="3010" y="3311"/>
                </a:cubicBezTo>
                <a:cubicBezTo>
                  <a:pt x="875" y="5446"/>
                  <a:pt x="0" y="8050"/>
                  <a:pt x="0" y="11122"/>
                </a:cubicBezTo>
                <a:cubicBezTo>
                  <a:pt x="0" y="13867"/>
                  <a:pt x="662" y="16241"/>
                  <a:pt x="2372" y="18245"/>
                </a:cubicBezTo>
                <a:cubicBezTo>
                  <a:pt x="4435" y="20661"/>
                  <a:pt x="7344" y="21570"/>
                  <a:pt x="11099" y="21570"/>
                </a:cubicBezTo>
                <a:cubicBezTo>
                  <a:pt x="12710" y="21570"/>
                  <a:pt x="14264" y="21600"/>
                  <a:pt x="15762" y="21062"/>
                </a:cubicBezTo>
                <a:cubicBezTo>
                  <a:pt x="17259" y="20523"/>
                  <a:pt x="18650" y="19739"/>
                  <a:pt x="19935" y="18709"/>
                </a:cubicBezTo>
                <a:lnTo>
                  <a:pt x="18944" y="17135"/>
                </a:lnTo>
                <a:lnTo>
                  <a:pt x="18619" y="17374"/>
                </a:lnTo>
                <a:cubicBezTo>
                  <a:pt x="17750" y="18011"/>
                  <a:pt x="16908" y="18503"/>
                  <a:pt x="16094" y="18849"/>
                </a:cubicBezTo>
                <a:cubicBezTo>
                  <a:pt x="14601" y="19505"/>
                  <a:pt x="12995" y="19533"/>
                  <a:pt x="11276" y="19533"/>
                </a:cubicBezTo>
                <a:cubicBezTo>
                  <a:pt x="8760" y="19533"/>
                  <a:pt x="6629" y="19125"/>
                  <a:pt x="4883" y="17711"/>
                </a:cubicBezTo>
                <a:cubicBezTo>
                  <a:pt x="2910" y="16109"/>
                  <a:pt x="2117" y="13942"/>
                  <a:pt x="2117" y="11206"/>
                </a:cubicBezTo>
                <a:cubicBezTo>
                  <a:pt x="2117" y="8743"/>
                  <a:pt x="2766" y="6631"/>
                  <a:pt x="4449" y="4870"/>
                </a:cubicBezTo>
                <a:cubicBezTo>
                  <a:pt x="6313" y="2922"/>
                  <a:pt x="8783" y="2023"/>
                  <a:pt x="11859" y="2023"/>
                </a:cubicBezTo>
                <a:cubicBezTo>
                  <a:pt x="13533" y="2023"/>
                  <a:pt x="15040" y="2304"/>
                  <a:pt x="16379" y="3015"/>
                </a:cubicBezTo>
                <a:cubicBezTo>
                  <a:pt x="18515" y="4139"/>
                  <a:pt x="19510" y="5990"/>
                  <a:pt x="19510" y="8565"/>
                </a:cubicBezTo>
                <a:cubicBezTo>
                  <a:pt x="19510" y="10307"/>
                  <a:pt x="19191" y="11705"/>
                  <a:pt x="18408" y="12759"/>
                </a:cubicBezTo>
                <a:cubicBezTo>
                  <a:pt x="17625" y="13812"/>
                  <a:pt x="16893" y="14439"/>
                  <a:pt x="16115" y="14439"/>
                </a:cubicBezTo>
                <a:cubicBezTo>
                  <a:pt x="15717" y="14439"/>
                  <a:pt x="15379" y="14215"/>
                  <a:pt x="15198" y="13967"/>
                </a:cubicBezTo>
                <a:cubicBezTo>
                  <a:pt x="15017" y="13719"/>
                  <a:pt x="14927" y="13454"/>
                  <a:pt x="14927" y="13173"/>
                </a:cubicBezTo>
                <a:cubicBezTo>
                  <a:pt x="14927" y="12995"/>
                  <a:pt x="14956" y="12787"/>
                  <a:pt x="15015" y="12548"/>
                </a:cubicBezTo>
                <a:cubicBezTo>
                  <a:pt x="15074" y="12309"/>
                  <a:pt x="15219" y="11942"/>
                  <a:pt x="15355" y="11445"/>
                </a:cubicBezTo>
                <a:lnTo>
                  <a:pt x="16959" y="4798"/>
                </a:lnTo>
                <a:lnTo>
                  <a:pt x="14643" y="4798"/>
                </a:lnTo>
                <a:lnTo>
                  <a:pt x="13990" y="7118"/>
                </a:lnTo>
                <a:cubicBezTo>
                  <a:pt x="13855" y="6575"/>
                  <a:pt x="13588" y="6093"/>
                  <a:pt x="13190" y="5671"/>
                </a:cubicBezTo>
                <a:cubicBezTo>
                  <a:pt x="12665" y="5128"/>
                  <a:pt x="11927" y="4856"/>
                  <a:pt x="10977" y="4856"/>
                </a:cubicBezTo>
                <a:cubicBezTo>
                  <a:pt x="9358" y="4856"/>
                  <a:pt x="7991" y="5596"/>
                  <a:pt x="6878" y="7076"/>
                </a:cubicBezTo>
                <a:cubicBezTo>
                  <a:pt x="5765" y="8556"/>
                  <a:pt x="5426" y="10143"/>
                  <a:pt x="5426" y="11838"/>
                </a:cubicBezTo>
                <a:cubicBezTo>
                  <a:pt x="5426" y="13300"/>
                  <a:pt x="5573" y="14437"/>
                  <a:pt x="6301" y="15252"/>
                </a:cubicBezTo>
                <a:cubicBezTo>
                  <a:pt x="7030" y="16067"/>
                  <a:pt x="7941" y="16724"/>
                  <a:pt x="9036" y="16724"/>
                </a:cubicBezTo>
                <a:cubicBezTo>
                  <a:pt x="9036" y="16724"/>
                  <a:pt x="9036" y="16724"/>
                  <a:pt x="9036" y="16724"/>
                </a:cubicBezTo>
                <a:close/>
                <a:moveTo>
                  <a:pt x="13217" y="8537"/>
                </a:moveTo>
                <a:cubicBezTo>
                  <a:pt x="13217" y="9408"/>
                  <a:pt x="12907" y="10605"/>
                  <a:pt x="12287" y="12127"/>
                </a:cubicBezTo>
                <a:cubicBezTo>
                  <a:pt x="11667" y="13648"/>
                  <a:pt x="10873" y="14409"/>
                  <a:pt x="9905" y="14409"/>
                </a:cubicBezTo>
                <a:cubicBezTo>
                  <a:pt x="9353" y="14409"/>
                  <a:pt x="8925" y="14199"/>
                  <a:pt x="8622" y="13777"/>
                </a:cubicBezTo>
                <a:cubicBezTo>
                  <a:pt x="8319" y="13356"/>
                  <a:pt x="8385" y="12803"/>
                  <a:pt x="8385" y="12120"/>
                </a:cubicBezTo>
                <a:cubicBezTo>
                  <a:pt x="8385" y="10986"/>
                  <a:pt x="8507" y="9813"/>
                  <a:pt x="9186" y="8600"/>
                </a:cubicBezTo>
                <a:cubicBezTo>
                  <a:pt x="9864" y="7387"/>
                  <a:pt x="10674" y="7131"/>
                  <a:pt x="11615" y="7131"/>
                </a:cubicBezTo>
                <a:cubicBezTo>
                  <a:pt x="12104" y="7131"/>
                  <a:pt x="12493" y="6949"/>
                  <a:pt x="12782" y="7287"/>
                </a:cubicBezTo>
                <a:cubicBezTo>
                  <a:pt x="13072" y="7624"/>
                  <a:pt x="13217" y="8041"/>
                  <a:pt x="13217" y="8537"/>
                </a:cubicBezTo>
                <a:cubicBezTo>
                  <a:pt x="13217" y="8537"/>
                  <a:pt x="13217" y="8537"/>
                  <a:pt x="13217" y="8537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67" name="Work Street Work City, Work State Work ZIP"/>
          <p:cNvSpPr txBox="1"/>
          <p:nvPr>
            <p:ph type="body" sz="quarter" idx="24"/>
          </p:nvPr>
        </p:nvSpPr>
        <p:spPr>
          <a:xfrm>
            <a:off x="13693170" y="5917781"/>
            <a:ext cx="4837288" cy="9009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Work Street Work City, Work State Work ZIP</a:t>
            </a:r>
          </a:p>
        </p:txBody>
      </p:sp>
      <p:sp>
        <p:nvSpPr>
          <p:cNvPr id="168" name="T Work Phone, F Fax Phone"/>
          <p:cNvSpPr txBox="1"/>
          <p:nvPr>
            <p:ph type="body" sz="quarter" idx="25"/>
          </p:nvPr>
        </p:nvSpPr>
        <p:spPr>
          <a:xfrm>
            <a:off x="13693170" y="7483972"/>
            <a:ext cx="4325506" cy="9009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T Work Phone, F Fax Phone</a:t>
            </a:r>
          </a:p>
        </p:txBody>
      </p:sp>
      <p:sp>
        <p:nvSpPr>
          <p:cNvPr id="169" name="Work Email, Work URL"/>
          <p:cNvSpPr txBox="1"/>
          <p:nvPr>
            <p:ph type="body" sz="quarter" idx="26"/>
          </p:nvPr>
        </p:nvSpPr>
        <p:spPr>
          <a:xfrm>
            <a:off x="13690181" y="8951788"/>
            <a:ext cx="4295765" cy="6955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Work Email, Work URL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Rin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77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78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79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8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1" name="Shape"/>
          <p:cNvSpPr/>
          <p:nvPr>
            <p:ph type="body" sz="quarter" idx="21"/>
          </p:nvPr>
        </p:nvSpPr>
        <p:spPr>
          <a:xfrm>
            <a:off x="16266069" y="4925195"/>
            <a:ext cx="2080474" cy="3531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2" name="Shape"/>
          <p:cNvSpPr/>
          <p:nvPr>
            <p:ph type="body" sz="quarter" idx="22"/>
          </p:nvPr>
        </p:nvSpPr>
        <p:spPr>
          <a:xfrm>
            <a:off x="14984959" y="5605784"/>
            <a:ext cx="3355522" cy="2860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3" name="Shape"/>
          <p:cNvSpPr/>
          <p:nvPr>
            <p:ph type="body" sz="quarter" idx="23"/>
          </p:nvPr>
        </p:nvSpPr>
        <p:spPr>
          <a:xfrm>
            <a:off x="14824822" y="7367309"/>
            <a:ext cx="3531780" cy="21876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4" name="Shape"/>
          <p:cNvSpPr/>
          <p:nvPr>
            <p:ph type="body" sz="quarter" idx="24"/>
          </p:nvPr>
        </p:nvSpPr>
        <p:spPr>
          <a:xfrm>
            <a:off x="14984959" y="8448244"/>
            <a:ext cx="3360018" cy="28543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5" name="Shape"/>
          <p:cNvSpPr/>
          <p:nvPr>
            <p:ph type="body" sz="quarter" idx="25"/>
          </p:nvPr>
        </p:nvSpPr>
        <p:spPr>
          <a:xfrm>
            <a:off x="16266069" y="8448244"/>
            <a:ext cx="2080746" cy="35282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6" name="Shape"/>
          <p:cNvSpPr/>
          <p:nvPr>
            <p:ph type="body" sz="quarter" idx="26"/>
          </p:nvPr>
        </p:nvSpPr>
        <p:spPr>
          <a:xfrm>
            <a:off x="18347872" y="8448244"/>
            <a:ext cx="2080474" cy="3530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7" name="Shape"/>
          <p:cNvSpPr/>
          <p:nvPr>
            <p:ph type="body" sz="quarter" idx="27"/>
          </p:nvPr>
        </p:nvSpPr>
        <p:spPr>
          <a:xfrm>
            <a:off x="18347872" y="8448244"/>
            <a:ext cx="3355602" cy="28603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8" name="Shape"/>
          <p:cNvSpPr/>
          <p:nvPr>
            <p:ph type="body" sz="quarter" idx="28"/>
          </p:nvPr>
        </p:nvSpPr>
        <p:spPr>
          <a:xfrm>
            <a:off x="18347872" y="7367309"/>
            <a:ext cx="3531850" cy="21876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89" name="Shape"/>
          <p:cNvSpPr/>
          <p:nvPr>
            <p:ph type="body" sz="quarter" idx="29"/>
          </p:nvPr>
        </p:nvSpPr>
        <p:spPr>
          <a:xfrm>
            <a:off x="18347872" y="5605784"/>
            <a:ext cx="3360098" cy="28544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0" name="Shape"/>
          <p:cNvSpPr/>
          <p:nvPr>
            <p:ph type="body" sz="quarter" idx="30"/>
          </p:nvPr>
        </p:nvSpPr>
        <p:spPr>
          <a:xfrm>
            <a:off x="18347872" y="4925195"/>
            <a:ext cx="2080746" cy="3528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1" name="Circle"/>
          <p:cNvSpPr/>
          <p:nvPr>
            <p:ph type="body" sz="quarter" idx="31"/>
          </p:nvPr>
        </p:nvSpPr>
        <p:spPr>
          <a:xfrm>
            <a:off x="15286685" y="5440004"/>
            <a:ext cx="6042304" cy="6042305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2" name="Shape"/>
          <p:cNvSpPr/>
          <p:nvPr>
            <p:ph type="body" sz="quarter" idx="32"/>
          </p:nvPr>
        </p:nvSpPr>
        <p:spPr>
          <a:xfrm>
            <a:off x="16859880" y="5929106"/>
            <a:ext cx="1488295" cy="2525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3" name="Shape"/>
          <p:cNvSpPr/>
          <p:nvPr>
            <p:ph type="body" sz="quarter" idx="33"/>
          </p:nvPr>
        </p:nvSpPr>
        <p:spPr>
          <a:xfrm>
            <a:off x="15943422" y="6415974"/>
            <a:ext cx="2400417" cy="2046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4" name="Shape"/>
          <p:cNvSpPr/>
          <p:nvPr>
            <p:ph type="body" sz="quarter" idx="34"/>
          </p:nvPr>
        </p:nvSpPr>
        <p:spPr>
          <a:xfrm>
            <a:off x="15828864" y="7676105"/>
            <a:ext cx="2526506" cy="15649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5" name="Shape"/>
          <p:cNvSpPr/>
          <p:nvPr>
            <p:ph type="body" sz="quarter" idx="35"/>
          </p:nvPr>
        </p:nvSpPr>
        <p:spPr>
          <a:xfrm>
            <a:off x="15943422" y="8449366"/>
            <a:ext cx="2403633" cy="2041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6" name="Shape"/>
          <p:cNvSpPr/>
          <p:nvPr>
            <p:ph type="body" sz="quarter" idx="36"/>
          </p:nvPr>
        </p:nvSpPr>
        <p:spPr>
          <a:xfrm>
            <a:off x="16859880" y="8449366"/>
            <a:ext cx="1488490" cy="2523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7" name="Shape"/>
          <p:cNvSpPr/>
          <p:nvPr>
            <p:ph type="body" sz="quarter" idx="37"/>
          </p:nvPr>
        </p:nvSpPr>
        <p:spPr>
          <a:xfrm>
            <a:off x="18349124" y="8449366"/>
            <a:ext cx="1488295" cy="25258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8" name="Shape"/>
          <p:cNvSpPr/>
          <p:nvPr>
            <p:ph type="body" sz="quarter" idx="38"/>
          </p:nvPr>
        </p:nvSpPr>
        <p:spPr>
          <a:xfrm>
            <a:off x="18349124" y="8449366"/>
            <a:ext cx="2400475" cy="20461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199" name="Shape"/>
          <p:cNvSpPr/>
          <p:nvPr>
            <p:ph type="body" sz="quarter" idx="39"/>
          </p:nvPr>
        </p:nvSpPr>
        <p:spPr>
          <a:xfrm>
            <a:off x="18349124" y="7676105"/>
            <a:ext cx="2526556" cy="15649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0" name="Shape"/>
          <p:cNvSpPr/>
          <p:nvPr>
            <p:ph type="body" sz="quarter" idx="40"/>
          </p:nvPr>
        </p:nvSpPr>
        <p:spPr>
          <a:xfrm>
            <a:off x="18349124" y="6415974"/>
            <a:ext cx="2403691" cy="20419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1" name="Shape"/>
          <p:cNvSpPr/>
          <p:nvPr>
            <p:ph type="body" sz="quarter" idx="41"/>
          </p:nvPr>
        </p:nvSpPr>
        <p:spPr>
          <a:xfrm>
            <a:off x="18349124" y="5929106"/>
            <a:ext cx="1488490" cy="25240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2" name="Circle"/>
          <p:cNvSpPr/>
          <p:nvPr>
            <p:ph type="body" sz="quarter" idx="42"/>
          </p:nvPr>
        </p:nvSpPr>
        <p:spPr>
          <a:xfrm>
            <a:off x="16271769" y="6409887"/>
            <a:ext cx="4097433" cy="4097433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3" name="Shape"/>
          <p:cNvSpPr/>
          <p:nvPr>
            <p:ph type="body" sz="quarter" idx="43"/>
          </p:nvPr>
        </p:nvSpPr>
        <p:spPr>
          <a:xfrm>
            <a:off x="17446197" y="6920349"/>
            <a:ext cx="903588" cy="15335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4" name="Shape"/>
          <p:cNvSpPr/>
          <p:nvPr>
            <p:ph type="body" sz="quarter" idx="44"/>
          </p:nvPr>
        </p:nvSpPr>
        <p:spPr>
          <a:xfrm>
            <a:off x="16889787" y="7215941"/>
            <a:ext cx="1457364" cy="124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5" name="Shape"/>
          <p:cNvSpPr/>
          <p:nvPr>
            <p:ph type="body" sz="quarter" idx="45"/>
          </p:nvPr>
        </p:nvSpPr>
        <p:spPr>
          <a:xfrm>
            <a:off x="16820236" y="7981003"/>
            <a:ext cx="1533917" cy="9501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6" name="Shape"/>
          <p:cNvSpPr/>
          <p:nvPr>
            <p:ph type="body" sz="quarter" idx="46"/>
          </p:nvPr>
        </p:nvSpPr>
        <p:spPr>
          <a:xfrm>
            <a:off x="16889787" y="8450473"/>
            <a:ext cx="1459317" cy="12397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7" name="Shape"/>
          <p:cNvSpPr/>
          <p:nvPr>
            <p:ph type="body" sz="quarter" idx="47"/>
          </p:nvPr>
        </p:nvSpPr>
        <p:spPr>
          <a:xfrm>
            <a:off x="17446197" y="8450473"/>
            <a:ext cx="903706" cy="15323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8" name="Shape"/>
          <p:cNvSpPr/>
          <p:nvPr>
            <p:ph type="body" sz="quarter" idx="48"/>
          </p:nvPr>
        </p:nvSpPr>
        <p:spPr>
          <a:xfrm>
            <a:off x="18350360" y="8450473"/>
            <a:ext cx="903588" cy="15335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09" name="Shape"/>
          <p:cNvSpPr/>
          <p:nvPr>
            <p:ph type="body" sz="quarter" idx="49"/>
          </p:nvPr>
        </p:nvSpPr>
        <p:spPr>
          <a:xfrm>
            <a:off x="18350360" y="8450473"/>
            <a:ext cx="1457399" cy="12422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0" name="Shape"/>
          <p:cNvSpPr/>
          <p:nvPr>
            <p:ph type="body" sz="quarter" idx="50"/>
          </p:nvPr>
        </p:nvSpPr>
        <p:spPr>
          <a:xfrm>
            <a:off x="18350360" y="7981003"/>
            <a:ext cx="1533947" cy="9501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1" name="Shape"/>
          <p:cNvSpPr/>
          <p:nvPr>
            <p:ph type="body" sz="quarter" idx="51"/>
          </p:nvPr>
        </p:nvSpPr>
        <p:spPr>
          <a:xfrm>
            <a:off x="18350360" y="7215941"/>
            <a:ext cx="1459352" cy="12397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2" name="Shape"/>
          <p:cNvSpPr/>
          <p:nvPr>
            <p:ph type="body" sz="quarter" idx="52"/>
          </p:nvPr>
        </p:nvSpPr>
        <p:spPr>
          <a:xfrm>
            <a:off x="18350360" y="6920349"/>
            <a:ext cx="903706" cy="15324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D88F9D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3" name="Circle"/>
          <p:cNvSpPr/>
          <p:nvPr>
            <p:ph type="body" sz="quarter" idx="53"/>
          </p:nvPr>
        </p:nvSpPr>
        <p:spPr>
          <a:xfrm>
            <a:off x="17222984" y="7346092"/>
            <a:ext cx="2219978" cy="2219978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4" name="Circle"/>
          <p:cNvSpPr/>
          <p:nvPr>
            <p:ph type="body" sz="quarter" idx="54"/>
          </p:nvPr>
        </p:nvSpPr>
        <p:spPr>
          <a:xfrm>
            <a:off x="3787826" y="5384581"/>
            <a:ext cx="1428751" cy="1428751"/>
          </a:xfrm>
          <a:prstGeom prst="ellipse">
            <a:avLst/>
          </a:prstGeom>
          <a:solidFill>
            <a:srgbClr val="FCB29A"/>
          </a:solidFill>
        </p:spPr>
        <p:txBody>
          <a:bodyPr lIns="0" tIns="0" rIns="0" bIns="0">
            <a:noAutofit/>
          </a:bodyPr>
          <a:lstStyle/>
          <a:p>
            <a:pPr algn="ctr" defTabSz="642937">
              <a:lnSpc>
                <a:spcPct val="80000"/>
              </a:lnSpc>
              <a:spcBef>
                <a:spcPts val="7700"/>
              </a:spcBef>
              <a:defRPr sz="70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215" name="Shape"/>
          <p:cNvSpPr/>
          <p:nvPr>
            <p:ph type="body" sz="quarter" idx="55"/>
          </p:nvPr>
        </p:nvSpPr>
        <p:spPr>
          <a:xfrm>
            <a:off x="4229873" y="5738443"/>
            <a:ext cx="544657" cy="721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192" y="19156"/>
                </a:moveTo>
                <a:lnTo>
                  <a:pt x="8275" y="19156"/>
                </a:lnTo>
                <a:cubicBezTo>
                  <a:pt x="8093" y="19156"/>
                  <a:pt x="7945" y="19268"/>
                  <a:pt x="7945" y="19405"/>
                </a:cubicBezTo>
                <a:lnTo>
                  <a:pt x="7945" y="19605"/>
                </a:lnTo>
                <a:lnTo>
                  <a:pt x="7945" y="20103"/>
                </a:lnTo>
                <a:lnTo>
                  <a:pt x="7945" y="20157"/>
                </a:lnTo>
                <a:lnTo>
                  <a:pt x="7945" y="20303"/>
                </a:lnTo>
                <a:cubicBezTo>
                  <a:pt x="7945" y="20440"/>
                  <a:pt x="8093" y="20552"/>
                  <a:pt x="8275" y="20552"/>
                </a:cubicBezTo>
                <a:lnTo>
                  <a:pt x="8719" y="20552"/>
                </a:lnTo>
                <a:cubicBezTo>
                  <a:pt x="9029" y="21165"/>
                  <a:pt x="9813" y="21600"/>
                  <a:pt x="10734" y="21600"/>
                </a:cubicBezTo>
                <a:cubicBezTo>
                  <a:pt x="11654" y="21600"/>
                  <a:pt x="12438" y="21165"/>
                  <a:pt x="12748" y="20552"/>
                </a:cubicBezTo>
                <a:lnTo>
                  <a:pt x="13192" y="20552"/>
                </a:lnTo>
                <a:cubicBezTo>
                  <a:pt x="13374" y="20552"/>
                  <a:pt x="13522" y="20440"/>
                  <a:pt x="13522" y="20303"/>
                </a:cubicBezTo>
                <a:lnTo>
                  <a:pt x="13522" y="20157"/>
                </a:lnTo>
                <a:lnTo>
                  <a:pt x="13522" y="20103"/>
                </a:lnTo>
                <a:lnTo>
                  <a:pt x="13522" y="19605"/>
                </a:lnTo>
                <a:lnTo>
                  <a:pt x="13522" y="19405"/>
                </a:lnTo>
                <a:cubicBezTo>
                  <a:pt x="13522" y="19268"/>
                  <a:pt x="13374" y="19156"/>
                  <a:pt x="13192" y="19156"/>
                </a:cubicBezTo>
                <a:close/>
                <a:moveTo>
                  <a:pt x="17134" y="7620"/>
                </a:moveTo>
                <a:cubicBezTo>
                  <a:pt x="15269" y="4168"/>
                  <a:pt x="10800" y="4330"/>
                  <a:pt x="10800" y="4330"/>
                </a:cubicBezTo>
                <a:cubicBezTo>
                  <a:pt x="10800" y="4330"/>
                  <a:pt x="6331" y="4168"/>
                  <a:pt x="4466" y="7620"/>
                </a:cubicBezTo>
                <a:cubicBezTo>
                  <a:pt x="3206" y="9951"/>
                  <a:pt x="4729" y="11857"/>
                  <a:pt x="4729" y="11857"/>
                </a:cubicBezTo>
                <a:cubicBezTo>
                  <a:pt x="4729" y="11857"/>
                  <a:pt x="6461" y="14325"/>
                  <a:pt x="6775" y="15247"/>
                </a:cubicBezTo>
                <a:cubicBezTo>
                  <a:pt x="6898" y="15609"/>
                  <a:pt x="7085" y="16147"/>
                  <a:pt x="7220" y="16663"/>
                </a:cubicBezTo>
                <a:cubicBezTo>
                  <a:pt x="7429" y="17462"/>
                  <a:pt x="7572" y="18213"/>
                  <a:pt x="8606" y="18213"/>
                </a:cubicBezTo>
                <a:cubicBezTo>
                  <a:pt x="10243" y="18213"/>
                  <a:pt x="10800" y="18213"/>
                  <a:pt x="10800" y="18213"/>
                </a:cubicBezTo>
                <a:cubicBezTo>
                  <a:pt x="10800" y="18213"/>
                  <a:pt x="11356" y="18213"/>
                  <a:pt x="12994" y="18213"/>
                </a:cubicBezTo>
                <a:cubicBezTo>
                  <a:pt x="14028" y="18213"/>
                  <a:pt x="14171" y="17462"/>
                  <a:pt x="14379" y="16663"/>
                </a:cubicBezTo>
                <a:cubicBezTo>
                  <a:pt x="14515" y="16147"/>
                  <a:pt x="14702" y="15609"/>
                  <a:pt x="14825" y="15247"/>
                </a:cubicBezTo>
                <a:cubicBezTo>
                  <a:pt x="15138" y="14325"/>
                  <a:pt x="16871" y="11857"/>
                  <a:pt x="16871" y="11857"/>
                </a:cubicBezTo>
                <a:cubicBezTo>
                  <a:pt x="16871" y="11857"/>
                  <a:pt x="18394" y="9951"/>
                  <a:pt x="17134" y="7620"/>
                </a:cubicBezTo>
                <a:close/>
                <a:moveTo>
                  <a:pt x="3447" y="2095"/>
                </a:moveTo>
                <a:lnTo>
                  <a:pt x="3063" y="2386"/>
                </a:lnTo>
                <a:cubicBezTo>
                  <a:pt x="2797" y="2586"/>
                  <a:pt x="2797" y="2909"/>
                  <a:pt x="3063" y="3110"/>
                </a:cubicBezTo>
                <a:lnTo>
                  <a:pt x="5474" y="4932"/>
                </a:lnTo>
                <a:cubicBezTo>
                  <a:pt x="5992" y="4583"/>
                  <a:pt x="6535" y="4313"/>
                  <a:pt x="7067" y="4107"/>
                </a:cubicBezTo>
                <a:lnTo>
                  <a:pt x="4404" y="2095"/>
                </a:lnTo>
                <a:cubicBezTo>
                  <a:pt x="4141" y="1896"/>
                  <a:pt x="3711" y="1896"/>
                  <a:pt x="3447" y="2095"/>
                </a:cubicBezTo>
                <a:close/>
                <a:moveTo>
                  <a:pt x="0" y="7735"/>
                </a:moveTo>
                <a:lnTo>
                  <a:pt x="0" y="8146"/>
                </a:lnTo>
                <a:cubicBezTo>
                  <a:pt x="0" y="8429"/>
                  <a:pt x="304" y="8657"/>
                  <a:pt x="679" y="8657"/>
                </a:cubicBezTo>
                <a:lnTo>
                  <a:pt x="2843" y="8657"/>
                </a:lnTo>
                <a:cubicBezTo>
                  <a:pt x="2928" y="8217"/>
                  <a:pt x="3087" y="7754"/>
                  <a:pt x="3346" y="7275"/>
                </a:cubicBezTo>
                <a:cubicBezTo>
                  <a:pt x="3355" y="7259"/>
                  <a:pt x="3365" y="7241"/>
                  <a:pt x="3375" y="7224"/>
                </a:cubicBezTo>
                <a:lnTo>
                  <a:pt x="679" y="7224"/>
                </a:lnTo>
                <a:cubicBezTo>
                  <a:pt x="304" y="7224"/>
                  <a:pt x="0" y="7452"/>
                  <a:pt x="0" y="7735"/>
                </a:cubicBezTo>
                <a:close/>
                <a:moveTo>
                  <a:pt x="18537" y="2386"/>
                </a:moveTo>
                <a:lnTo>
                  <a:pt x="18153" y="2095"/>
                </a:lnTo>
                <a:cubicBezTo>
                  <a:pt x="17890" y="1896"/>
                  <a:pt x="17459" y="1896"/>
                  <a:pt x="17196" y="2095"/>
                </a:cubicBezTo>
                <a:lnTo>
                  <a:pt x="14533" y="4107"/>
                </a:lnTo>
                <a:cubicBezTo>
                  <a:pt x="15064" y="4313"/>
                  <a:pt x="15608" y="4583"/>
                  <a:pt x="16125" y="4932"/>
                </a:cubicBezTo>
                <a:lnTo>
                  <a:pt x="18537" y="3110"/>
                </a:lnTo>
                <a:cubicBezTo>
                  <a:pt x="18802" y="2909"/>
                  <a:pt x="18802" y="2586"/>
                  <a:pt x="18537" y="2386"/>
                </a:cubicBezTo>
                <a:close/>
                <a:moveTo>
                  <a:pt x="20921" y="7224"/>
                </a:moveTo>
                <a:lnTo>
                  <a:pt x="18225" y="7224"/>
                </a:lnTo>
                <a:cubicBezTo>
                  <a:pt x="18235" y="7241"/>
                  <a:pt x="18245" y="7259"/>
                  <a:pt x="18254" y="7275"/>
                </a:cubicBezTo>
                <a:cubicBezTo>
                  <a:pt x="18512" y="7754"/>
                  <a:pt x="18672" y="8217"/>
                  <a:pt x="18757" y="8657"/>
                </a:cubicBezTo>
                <a:lnTo>
                  <a:pt x="20921" y="8657"/>
                </a:lnTo>
                <a:cubicBezTo>
                  <a:pt x="21295" y="8657"/>
                  <a:pt x="21600" y="8429"/>
                  <a:pt x="21600" y="8146"/>
                </a:cubicBezTo>
                <a:lnTo>
                  <a:pt x="21600" y="7735"/>
                </a:lnTo>
                <a:cubicBezTo>
                  <a:pt x="21600" y="7452"/>
                  <a:pt x="21295" y="7224"/>
                  <a:pt x="20921" y="7224"/>
                </a:cubicBezTo>
                <a:close/>
                <a:moveTo>
                  <a:pt x="11750" y="511"/>
                </a:moveTo>
                <a:lnTo>
                  <a:pt x="11750" y="3461"/>
                </a:lnTo>
                <a:cubicBezTo>
                  <a:pt x="11360" y="3424"/>
                  <a:pt x="11061" y="3417"/>
                  <a:pt x="10894" y="3417"/>
                </a:cubicBezTo>
                <a:lnTo>
                  <a:pt x="10706" y="3417"/>
                </a:lnTo>
                <a:cubicBezTo>
                  <a:pt x="10539" y="3417"/>
                  <a:pt x="10240" y="3424"/>
                  <a:pt x="9850" y="3461"/>
                </a:cubicBezTo>
                <a:lnTo>
                  <a:pt x="9850" y="511"/>
                </a:lnTo>
                <a:cubicBezTo>
                  <a:pt x="9850" y="230"/>
                  <a:pt x="10155" y="0"/>
                  <a:pt x="10529" y="0"/>
                </a:cubicBezTo>
                <a:lnTo>
                  <a:pt x="11071" y="0"/>
                </a:lnTo>
                <a:cubicBezTo>
                  <a:pt x="11445" y="0"/>
                  <a:pt x="11750" y="230"/>
                  <a:pt x="11750" y="511"/>
                </a:cubicBezTo>
                <a:close/>
              </a:path>
            </a:pathLst>
          </a:custGeom>
          <a:solidFill>
            <a:srgbClr val="FFFFFF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lnSpc>
                <a:spcPct val="80000"/>
              </a:lnSpc>
              <a:spcBef>
                <a:spcPts val="7700"/>
              </a:spcBef>
              <a:defRPr sz="70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216" name="Circle"/>
          <p:cNvSpPr/>
          <p:nvPr>
            <p:ph type="body" sz="quarter" idx="56"/>
          </p:nvPr>
        </p:nvSpPr>
        <p:spPr>
          <a:xfrm>
            <a:off x="3787826" y="7737082"/>
            <a:ext cx="1428751" cy="1428751"/>
          </a:xfrm>
          <a:prstGeom prst="ellipse">
            <a:avLst/>
          </a:prstGeom>
          <a:solidFill>
            <a:srgbClr val="D88F9D"/>
          </a:solidFill>
        </p:spPr>
        <p:txBody>
          <a:bodyPr lIns="0" tIns="0" rIns="0" bIns="0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17" name="Shape"/>
          <p:cNvSpPr/>
          <p:nvPr>
            <p:ph type="body" sz="quarter" idx="57"/>
          </p:nvPr>
        </p:nvSpPr>
        <p:spPr>
          <a:xfrm>
            <a:off x="4139621" y="8209670"/>
            <a:ext cx="725161" cy="483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973" y="7123"/>
                </a:moveTo>
                <a:cubicBezTo>
                  <a:pt x="17480" y="3071"/>
                  <a:pt x="15112" y="0"/>
                  <a:pt x="12266" y="0"/>
                </a:cubicBezTo>
                <a:cubicBezTo>
                  <a:pt x="10500" y="0"/>
                  <a:pt x="8919" y="1182"/>
                  <a:pt x="7855" y="3045"/>
                </a:cubicBezTo>
                <a:cubicBezTo>
                  <a:pt x="7580" y="2944"/>
                  <a:pt x="7293" y="2889"/>
                  <a:pt x="6998" y="2889"/>
                </a:cubicBezTo>
                <a:cubicBezTo>
                  <a:pt x="5273" y="2889"/>
                  <a:pt x="3837" y="4729"/>
                  <a:pt x="3514" y="7170"/>
                </a:cubicBezTo>
                <a:cubicBezTo>
                  <a:pt x="1482" y="8076"/>
                  <a:pt x="0" y="10894"/>
                  <a:pt x="0" y="14232"/>
                </a:cubicBezTo>
                <a:cubicBezTo>
                  <a:pt x="0" y="18301"/>
                  <a:pt x="2202" y="21600"/>
                  <a:pt x="4918" y="21600"/>
                </a:cubicBezTo>
                <a:lnTo>
                  <a:pt x="16682" y="21600"/>
                </a:lnTo>
                <a:cubicBezTo>
                  <a:pt x="19398" y="21600"/>
                  <a:pt x="21600" y="18301"/>
                  <a:pt x="21600" y="14232"/>
                </a:cubicBezTo>
                <a:cubicBezTo>
                  <a:pt x="21600" y="10833"/>
                  <a:pt x="20063" y="7973"/>
                  <a:pt x="17973" y="7123"/>
                </a:cubicBezTo>
                <a:close/>
              </a:path>
            </a:pathLst>
          </a:custGeom>
          <a:solidFill>
            <a:srgbClr val="FFFFFF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218" name="Circle"/>
          <p:cNvSpPr/>
          <p:nvPr>
            <p:ph type="body" sz="quarter" idx="58"/>
          </p:nvPr>
        </p:nvSpPr>
        <p:spPr>
          <a:xfrm>
            <a:off x="3787826" y="10089584"/>
            <a:ext cx="1428751" cy="1428751"/>
          </a:xfrm>
          <a:prstGeom prst="ellipse">
            <a:avLst/>
          </a:prstGeom>
          <a:solidFill>
            <a:srgbClr val="EA877A"/>
          </a:solidFill>
        </p:spPr>
        <p:txBody>
          <a:bodyPr lIns="0" tIns="0" rIns="0" bIns="0">
            <a:noAutofit/>
          </a:bodyPr>
          <a:lstStyle/>
          <a:p>
            <a:pPr algn="ctr" defTabSz="642937">
              <a:lnSpc>
                <a:spcPct val="80000"/>
              </a:lnSpc>
              <a:spcBef>
                <a:spcPts val="7700"/>
              </a:spcBef>
              <a:defRPr sz="7000">
                <a:solidFill>
                  <a:srgbClr val="4C4C4C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219" name="Shape"/>
          <p:cNvSpPr/>
          <p:nvPr>
            <p:ph type="body" sz="quarter" idx="59"/>
          </p:nvPr>
        </p:nvSpPr>
        <p:spPr>
          <a:xfrm>
            <a:off x="4119764" y="10462156"/>
            <a:ext cx="764875" cy="6836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4" fill="norm" stroke="1" extrusionOk="0">
                <a:moveTo>
                  <a:pt x="19415" y="16649"/>
                </a:moveTo>
                <a:cubicBezTo>
                  <a:pt x="20161" y="16995"/>
                  <a:pt x="20794" y="17015"/>
                  <a:pt x="20797" y="18016"/>
                </a:cubicBezTo>
                <a:lnTo>
                  <a:pt x="21600" y="21484"/>
                </a:lnTo>
                <a:lnTo>
                  <a:pt x="0" y="21484"/>
                </a:lnTo>
                <a:cubicBezTo>
                  <a:pt x="91" y="20771"/>
                  <a:pt x="349" y="19060"/>
                  <a:pt x="573" y="18136"/>
                </a:cubicBezTo>
                <a:cubicBezTo>
                  <a:pt x="679" y="17700"/>
                  <a:pt x="1212" y="16975"/>
                  <a:pt x="2036" y="16624"/>
                </a:cubicBezTo>
                <a:cubicBezTo>
                  <a:pt x="4050" y="15766"/>
                  <a:pt x="6877" y="14370"/>
                  <a:pt x="7251" y="13724"/>
                </a:cubicBezTo>
                <a:cubicBezTo>
                  <a:pt x="7484" y="13323"/>
                  <a:pt x="7579" y="13743"/>
                  <a:pt x="7681" y="13421"/>
                </a:cubicBezTo>
                <a:cubicBezTo>
                  <a:pt x="7916" y="12679"/>
                  <a:pt x="7968" y="11587"/>
                  <a:pt x="7968" y="11587"/>
                </a:cubicBezTo>
                <a:cubicBezTo>
                  <a:pt x="7848" y="11494"/>
                  <a:pt x="7572" y="10786"/>
                  <a:pt x="7434" y="10117"/>
                </a:cubicBezTo>
                <a:cubicBezTo>
                  <a:pt x="7387" y="9891"/>
                  <a:pt x="7082" y="9884"/>
                  <a:pt x="6846" y="8995"/>
                </a:cubicBezTo>
                <a:cubicBezTo>
                  <a:pt x="6653" y="8263"/>
                  <a:pt x="6425" y="7272"/>
                  <a:pt x="6518" y="6932"/>
                </a:cubicBezTo>
                <a:cubicBezTo>
                  <a:pt x="6566" y="6758"/>
                  <a:pt x="6695" y="6822"/>
                  <a:pt x="6716" y="6831"/>
                </a:cubicBezTo>
                <a:cubicBezTo>
                  <a:pt x="6697" y="6706"/>
                  <a:pt x="6673" y="6705"/>
                  <a:pt x="6649" y="6531"/>
                </a:cubicBezTo>
                <a:cubicBezTo>
                  <a:pt x="6603" y="6199"/>
                  <a:pt x="6428" y="5653"/>
                  <a:pt x="6414" y="5330"/>
                </a:cubicBezTo>
                <a:cubicBezTo>
                  <a:pt x="6302" y="2941"/>
                  <a:pt x="6814" y="1517"/>
                  <a:pt x="7802" y="834"/>
                </a:cubicBezTo>
                <a:cubicBezTo>
                  <a:pt x="8064" y="653"/>
                  <a:pt x="9136" y="145"/>
                  <a:pt x="9462" y="64"/>
                </a:cubicBezTo>
                <a:cubicBezTo>
                  <a:pt x="10187" y="-116"/>
                  <a:pt x="11659" y="109"/>
                  <a:pt x="12338" y="443"/>
                </a:cubicBezTo>
                <a:cubicBezTo>
                  <a:pt x="14203" y="1346"/>
                  <a:pt x="14766" y="2285"/>
                  <a:pt x="14624" y="5330"/>
                </a:cubicBezTo>
                <a:cubicBezTo>
                  <a:pt x="14599" y="5877"/>
                  <a:pt x="14486" y="6618"/>
                  <a:pt x="14433" y="6945"/>
                </a:cubicBezTo>
                <a:cubicBezTo>
                  <a:pt x="14521" y="6860"/>
                  <a:pt x="14606" y="6807"/>
                  <a:pt x="14679" y="6813"/>
                </a:cubicBezTo>
                <a:cubicBezTo>
                  <a:pt x="14982" y="6833"/>
                  <a:pt x="14696" y="8105"/>
                  <a:pt x="14460" y="8995"/>
                </a:cubicBezTo>
                <a:cubicBezTo>
                  <a:pt x="14225" y="9884"/>
                  <a:pt x="13904" y="9888"/>
                  <a:pt x="13872" y="10117"/>
                </a:cubicBezTo>
                <a:cubicBezTo>
                  <a:pt x="13761" y="10901"/>
                  <a:pt x="13490" y="11361"/>
                  <a:pt x="13347" y="11576"/>
                </a:cubicBezTo>
                <a:cubicBezTo>
                  <a:pt x="13347" y="11576"/>
                  <a:pt x="13436" y="12775"/>
                  <a:pt x="13704" y="13449"/>
                </a:cubicBezTo>
                <a:cubicBezTo>
                  <a:pt x="13812" y="13730"/>
                  <a:pt x="13931" y="13430"/>
                  <a:pt x="14102" y="13742"/>
                </a:cubicBezTo>
                <a:cubicBezTo>
                  <a:pt x="14018" y="13588"/>
                  <a:pt x="14272" y="14339"/>
                  <a:pt x="15405" y="14858"/>
                </a:cubicBezTo>
                <a:cubicBezTo>
                  <a:pt x="17512" y="15825"/>
                  <a:pt x="18500" y="16226"/>
                  <a:pt x="19415" y="16649"/>
                </a:cubicBezTo>
                <a:close/>
              </a:path>
            </a:pathLst>
          </a:custGeom>
          <a:solidFill>
            <a:srgbClr val="FFFFFF"/>
          </a:solidFill>
        </p:spPr>
        <p:txBody>
          <a:bodyPr lIns="0" tIns="0" rIns="0" bIns="0" anchor="ctr">
            <a:noAutofit/>
          </a:bodyPr>
          <a:lstStyle/>
          <a:p>
            <a:pPr algn="ctr" defTabSz="642937">
              <a:lnSpc>
                <a:spcPct val="80000"/>
              </a:lnSpc>
              <a:spcBef>
                <a:spcPts val="7700"/>
              </a:spcBef>
              <a:defRPr sz="7000">
                <a:solidFill>
                  <a:srgbClr val="333333"/>
                </a:solidFill>
                <a:latin typeface="Helvetica Neue Thin"/>
                <a:ea typeface="Helvetica Neue Thin"/>
                <a:cs typeface="Helvetica Neue Thin"/>
                <a:sym typeface="Helvetica Neue Thin"/>
              </a:defRPr>
            </a:pPr>
          </a:p>
        </p:txBody>
      </p:sp>
      <p:sp>
        <p:nvSpPr>
          <p:cNvPr id="220" name="Line"/>
          <p:cNvSpPr/>
          <p:nvPr/>
        </p:nvSpPr>
        <p:spPr>
          <a:xfrm flipH="1">
            <a:off x="13046057" y="10674136"/>
            <a:ext cx="2190785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221" name="Line"/>
          <p:cNvSpPr/>
          <p:nvPr/>
        </p:nvSpPr>
        <p:spPr>
          <a:xfrm flipH="1">
            <a:off x="13025400" y="8452184"/>
            <a:ext cx="996870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222" name="Line"/>
          <p:cNvSpPr/>
          <p:nvPr/>
        </p:nvSpPr>
        <p:spPr>
          <a:xfrm flipH="1">
            <a:off x="12912105" y="5746726"/>
            <a:ext cx="2458690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223" name="Eodem modo typi, qui nunc nobis videntur parum clari, fiant sollemnes in futurum."/>
          <p:cNvSpPr txBox="1"/>
          <p:nvPr>
            <p:ph type="body" sz="quarter" idx="60"/>
          </p:nvPr>
        </p:nvSpPr>
        <p:spPr>
          <a:xfrm>
            <a:off x="5428819" y="5436598"/>
            <a:ext cx="3757551" cy="132471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224" name="Eodem modo typi, qui nunc nobis videntur parum clari, fiant sollemnes in futurum."/>
          <p:cNvSpPr txBox="1"/>
          <p:nvPr>
            <p:ph type="body" sz="quarter" idx="61"/>
          </p:nvPr>
        </p:nvSpPr>
        <p:spPr>
          <a:xfrm>
            <a:off x="5428819" y="7789826"/>
            <a:ext cx="3757551" cy="132471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225" name="Eodem modo typi, qui nunc nobis videntur parum clari, fiant sollemnes in futurum."/>
          <p:cNvSpPr txBox="1"/>
          <p:nvPr>
            <p:ph type="body" sz="quarter" idx="62"/>
          </p:nvPr>
        </p:nvSpPr>
        <p:spPr>
          <a:xfrm>
            <a:off x="5550850" y="10109933"/>
            <a:ext cx="3757551" cy="132471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ategory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33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34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35" name="Rounded Rectangle"/>
          <p:cNvSpPr/>
          <p:nvPr/>
        </p:nvSpPr>
        <p:spPr>
          <a:xfrm>
            <a:off x="21089224" y="13150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36" name="Slide Number"/>
          <p:cNvSpPr txBox="1"/>
          <p:nvPr>
            <p:ph type="sldNum" sz="quarter" idx="2"/>
          </p:nvPr>
        </p:nvSpPr>
        <p:spPr>
          <a:xfrm>
            <a:off x="21333087" y="1369095"/>
            <a:ext cx="509144" cy="5619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7" name="Shape"/>
          <p:cNvSpPr/>
          <p:nvPr>
            <p:ph type="body" sz="quarter" idx="21"/>
          </p:nvPr>
        </p:nvSpPr>
        <p:spPr>
          <a:xfrm rot="10800000">
            <a:off x="8542448" y="5159649"/>
            <a:ext cx="4284134" cy="425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6076" y="24"/>
                  <a:pt x="10559" y="2155"/>
                  <a:pt x="6344" y="6403"/>
                </a:cubicBezTo>
                <a:cubicBezTo>
                  <a:pt x="2175" y="10605"/>
                  <a:pt x="68" y="16093"/>
                  <a:pt x="0" y="21600"/>
                </a:cubicBezTo>
                <a:lnTo>
                  <a:pt x="7598" y="21600"/>
                </a:lnTo>
                <a:cubicBezTo>
                  <a:pt x="7665" y="18053"/>
                  <a:pt x="9032" y="14525"/>
                  <a:pt x="11717" y="11819"/>
                </a:cubicBezTo>
                <a:cubicBezTo>
                  <a:pt x="14448" y="9066"/>
                  <a:pt x="18021" y="7682"/>
                  <a:pt x="21600" y="7658"/>
                </a:cubicBez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38" name="Shape"/>
          <p:cNvSpPr/>
          <p:nvPr>
            <p:ph type="body" sz="quarter" idx="22"/>
          </p:nvPr>
        </p:nvSpPr>
        <p:spPr>
          <a:xfrm rot="16200000">
            <a:off x="11303838" y="5149563"/>
            <a:ext cx="4284135" cy="425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6076" y="24"/>
                  <a:pt x="10559" y="2155"/>
                  <a:pt x="6344" y="6403"/>
                </a:cubicBezTo>
                <a:cubicBezTo>
                  <a:pt x="2175" y="10605"/>
                  <a:pt x="68" y="16093"/>
                  <a:pt x="0" y="21600"/>
                </a:cubicBezTo>
                <a:lnTo>
                  <a:pt x="7598" y="21600"/>
                </a:lnTo>
                <a:cubicBezTo>
                  <a:pt x="7665" y="18053"/>
                  <a:pt x="9032" y="14525"/>
                  <a:pt x="11717" y="11819"/>
                </a:cubicBezTo>
                <a:cubicBezTo>
                  <a:pt x="14448" y="9066"/>
                  <a:pt x="18021" y="7682"/>
                  <a:pt x="21600" y="7658"/>
                </a:cubicBez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39" name="Shape"/>
          <p:cNvSpPr/>
          <p:nvPr>
            <p:ph type="body" sz="quarter" idx="23"/>
          </p:nvPr>
        </p:nvSpPr>
        <p:spPr>
          <a:xfrm rot="5400000">
            <a:off x="8542448" y="7946814"/>
            <a:ext cx="4284134" cy="425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6076" y="24"/>
                  <a:pt x="10559" y="2155"/>
                  <a:pt x="6344" y="6403"/>
                </a:cubicBezTo>
                <a:cubicBezTo>
                  <a:pt x="2175" y="10605"/>
                  <a:pt x="68" y="16093"/>
                  <a:pt x="0" y="21600"/>
                </a:cubicBezTo>
                <a:lnTo>
                  <a:pt x="7598" y="21600"/>
                </a:lnTo>
                <a:cubicBezTo>
                  <a:pt x="7665" y="18053"/>
                  <a:pt x="9032" y="14525"/>
                  <a:pt x="11717" y="11819"/>
                </a:cubicBezTo>
                <a:cubicBezTo>
                  <a:pt x="14448" y="9066"/>
                  <a:pt x="18021" y="7682"/>
                  <a:pt x="21600" y="7658"/>
                </a:cubicBez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40" name="Shape"/>
          <p:cNvSpPr/>
          <p:nvPr>
            <p:ph type="body" sz="quarter" idx="24"/>
          </p:nvPr>
        </p:nvSpPr>
        <p:spPr>
          <a:xfrm>
            <a:off x="11303838" y="7946814"/>
            <a:ext cx="4284135" cy="4250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6076" y="24"/>
                  <a:pt x="10559" y="2155"/>
                  <a:pt x="6344" y="6403"/>
                </a:cubicBezTo>
                <a:cubicBezTo>
                  <a:pt x="2175" y="10605"/>
                  <a:pt x="68" y="16093"/>
                  <a:pt x="0" y="21600"/>
                </a:cubicBezTo>
                <a:lnTo>
                  <a:pt x="7598" y="21600"/>
                </a:lnTo>
                <a:cubicBezTo>
                  <a:pt x="7665" y="18053"/>
                  <a:pt x="9032" y="14525"/>
                  <a:pt x="11717" y="11819"/>
                </a:cubicBezTo>
                <a:cubicBezTo>
                  <a:pt x="14448" y="9066"/>
                  <a:pt x="18021" y="7682"/>
                  <a:pt x="21600" y="7658"/>
                </a:cubicBezTo>
                <a:lnTo>
                  <a:pt x="2160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41" name="A"/>
          <p:cNvSpPr txBox="1"/>
          <p:nvPr>
            <p:ph type="body" sz="quarter" idx="25"/>
          </p:nvPr>
        </p:nvSpPr>
        <p:spPr>
          <a:xfrm>
            <a:off x="8715321" y="8166244"/>
            <a:ext cx="777721" cy="1014404"/>
          </a:xfrm>
          <a:prstGeom prst="rect">
            <a:avLst/>
          </a:prstGeom>
        </p:spPr>
        <p:txBody>
          <a:bodyPr anchor="ctr"/>
          <a:lstStyle>
            <a:lvl1pPr algn="ctr" defTabSz="788669">
              <a:defRPr sz="5952"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42" name="B"/>
          <p:cNvSpPr txBox="1"/>
          <p:nvPr>
            <p:ph type="body" sz="quarter" idx="26"/>
          </p:nvPr>
        </p:nvSpPr>
        <p:spPr>
          <a:xfrm>
            <a:off x="11676350" y="5213493"/>
            <a:ext cx="777721" cy="1014405"/>
          </a:xfrm>
          <a:prstGeom prst="rect">
            <a:avLst/>
          </a:prstGeom>
        </p:spPr>
        <p:txBody>
          <a:bodyPr anchor="ctr"/>
          <a:lstStyle>
            <a:lvl1pPr algn="ctr" defTabSz="788669">
              <a:defRPr sz="5952"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43" name="C"/>
          <p:cNvSpPr txBox="1"/>
          <p:nvPr>
            <p:ph type="body" sz="quarter" idx="27"/>
          </p:nvPr>
        </p:nvSpPr>
        <p:spPr>
          <a:xfrm>
            <a:off x="14605288" y="8166244"/>
            <a:ext cx="777721" cy="1014404"/>
          </a:xfrm>
          <a:prstGeom prst="rect">
            <a:avLst/>
          </a:prstGeom>
        </p:spPr>
        <p:txBody>
          <a:bodyPr anchor="ctr"/>
          <a:lstStyle>
            <a:lvl1pPr algn="ctr" defTabSz="788669">
              <a:defRPr sz="5952"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44" name="D"/>
          <p:cNvSpPr txBox="1"/>
          <p:nvPr>
            <p:ph type="body" sz="quarter" idx="28"/>
          </p:nvPr>
        </p:nvSpPr>
        <p:spPr>
          <a:xfrm>
            <a:off x="11676350" y="11023744"/>
            <a:ext cx="777721" cy="1014404"/>
          </a:xfrm>
          <a:prstGeom prst="rect">
            <a:avLst/>
          </a:prstGeom>
        </p:spPr>
        <p:txBody>
          <a:bodyPr anchor="ctr"/>
          <a:lstStyle>
            <a:lvl1pPr algn="ctr" defTabSz="788669">
              <a:defRPr sz="5952"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45" name="Eodem modo typi, qui parum clari, fiant sollemnes in futurum."/>
          <p:cNvSpPr txBox="1"/>
          <p:nvPr>
            <p:ph type="body" sz="quarter" idx="29"/>
          </p:nvPr>
        </p:nvSpPr>
        <p:spPr>
          <a:xfrm>
            <a:off x="18281766" y="5089401"/>
            <a:ext cx="3563784" cy="165549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parum clari, fiant sollemnes in futurum.</a:t>
            </a:r>
          </a:p>
        </p:txBody>
      </p:sp>
      <p:sp>
        <p:nvSpPr>
          <p:cNvPr id="246" name="Eodem modo typi, qui parum clari, fiant sollemnes in futurum."/>
          <p:cNvSpPr txBox="1"/>
          <p:nvPr>
            <p:ph type="body" sz="quarter" idx="30"/>
          </p:nvPr>
        </p:nvSpPr>
        <p:spPr>
          <a:xfrm>
            <a:off x="2735736" y="5142979"/>
            <a:ext cx="3563784" cy="165549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parum clari, fiant sollemnes in futurum.</a:t>
            </a:r>
          </a:p>
        </p:txBody>
      </p:sp>
      <p:sp>
        <p:nvSpPr>
          <p:cNvPr id="247" name="Eodem modo typi, qui parum clari, fiant sollemnes in futurum."/>
          <p:cNvSpPr txBox="1"/>
          <p:nvPr>
            <p:ph type="body" sz="quarter" idx="31"/>
          </p:nvPr>
        </p:nvSpPr>
        <p:spPr>
          <a:xfrm>
            <a:off x="2735736" y="10548416"/>
            <a:ext cx="3563784" cy="165549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parum clari, fiant sollemnes in futurum.</a:t>
            </a:r>
          </a:p>
        </p:txBody>
      </p:sp>
      <p:sp>
        <p:nvSpPr>
          <p:cNvPr id="248" name="Eodem modo typi, qui parum clari, fiant sollemnes in futurum."/>
          <p:cNvSpPr txBox="1"/>
          <p:nvPr>
            <p:ph type="body" sz="quarter" idx="32"/>
          </p:nvPr>
        </p:nvSpPr>
        <p:spPr>
          <a:xfrm>
            <a:off x="18281766" y="10548416"/>
            <a:ext cx="3563784" cy="165549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parum clari, fiant sollemnes in futurum.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e Chart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56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57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58" name="Rounded Rectangle"/>
          <p:cNvSpPr/>
          <p:nvPr/>
        </p:nvSpPr>
        <p:spPr>
          <a:xfrm>
            <a:off x="210638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59" name="Slide Number"/>
          <p:cNvSpPr txBox="1"/>
          <p:nvPr>
            <p:ph type="sldNum" sz="quarter" idx="2"/>
          </p:nvPr>
        </p:nvSpPr>
        <p:spPr>
          <a:xfrm>
            <a:off x="21307687" y="1445295"/>
            <a:ext cx="509144" cy="5619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0" name="Shape"/>
          <p:cNvSpPr/>
          <p:nvPr>
            <p:ph type="body" sz="quarter" idx="21"/>
          </p:nvPr>
        </p:nvSpPr>
        <p:spPr>
          <a:xfrm>
            <a:off x="5085324" y="7864578"/>
            <a:ext cx="3908594" cy="1920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8034" y="0"/>
                  <a:pt x="5267" y="2147"/>
                  <a:pt x="3156" y="6443"/>
                </a:cubicBezTo>
                <a:cubicBezTo>
                  <a:pt x="1095" y="10637"/>
                  <a:pt x="49" y="16104"/>
                  <a:pt x="0" y="21600"/>
                </a:cubicBezTo>
                <a:lnTo>
                  <a:pt x="3860" y="21600"/>
                </a:lnTo>
                <a:cubicBezTo>
                  <a:pt x="3908" y="18114"/>
                  <a:pt x="4579" y="14655"/>
                  <a:pt x="5886" y="11995"/>
                </a:cubicBezTo>
                <a:cubicBezTo>
                  <a:pt x="7243" y="9233"/>
                  <a:pt x="9021" y="7852"/>
                  <a:pt x="10800" y="7852"/>
                </a:cubicBezTo>
                <a:cubicBezTo>
                  <a:pt x="12579" y="7852"/>
                  <a:pt x="14358" y="9233"/>
                  <a:pt x="15716" y="11995"/>
                </a:cubicBezTo>
                <a:cubicBezTo>
                  <a:pt x="17023" y="14655"/>
                  <a:pt x="17694" y="18114"/>
                  <a:pt x="17742" y="21600"/>
                </a:cubicBezTo>
                <a:lnTo>
                  <a:pt x="21600" y="21600"/>
                </a:lnTo>
                <a:cubicBezTo>
                  <a:pt x="21551" y="16104"/>
                  <a:pt x="20505" y="10637"/>
                  <a:pt x="18444" y="6443"/>
                </a:cubicBezTo>
                <a:cubicBezTo>
                  <a:pt x="16333" y="2147"/>
                  <a:pt x="13566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61" name="Shape"/>
          <p:cNvSpPr/>
          <p:nvPr>
            <p:ph type="body" sz="quarter" idx="22"/>
          </p:nvPr>
        </p:nvSpPr>
        <p:spPr>
          <a:xfrm>
            <a:off x="8278706" y="7204785"/>
            <a:ext cx="5302017" cy="2605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8034" y="0"/>
                  <a:pt x="5267" y="2147"/>
                  <a:pt x="3156" y="6443"/>
                </a:cubicBezTo>
                <a:cubicBezTo>
                  <a:pt x="1095" y="10637"/>
                  <a:pt x="49" y="16104"/>
                  <a:pt x="0" y="21600"/>
                </a:cubicBezTo>
                <a:lnTo>
                  <a:pt x="3860" y="21600"/>
                </a:lnTo>
                <a:cubicBezTo>
                  <a:pt x="3908" y="18114"/>
                  <a:pt x="4579" y="14655"/>
                  <a:pt x="5886" y="11995"/>
                </a:cubicBezTo>
                <a:cubicBezTo>
                  <a:pt x="7243" y="9233"/>
                  <a:pt x="9021" y="7852"/>
                  <a:pt x="10800" y="7852"/>
                </a:cubicBezTo>
                <a:cubicBezTo>
                  <a:pt x="12579" y="7852"/>
                  <a:pt x="14358" y="9233"/>
                  <a:pt x="15716" y="11995"/>
                </a:cubicBezTo>
                <a:cubicBezTo>
                  <a:pt x="17023" y="14655"/>
                  <a:pt x="17694" y="18114"/>
                  <a:pt x="17742" y="21600"/>
                </a:cubicBezTo>
                <a:lnTo>
                  <a:pt x="21600" y="21600"/>
                </a:lnTo>
                <a:cubicBezTo>
                  <a:pt x="21551" y="16104"/>
                  <a:pt x="20505" y="10637"/>
                  <a:pt x="18444" y="6443"/>
                </a:cubicBezTo>
                <a:cubicBezTo>
                  <a:pt x="16333" y="2147"/>
                  <a:pt x="13566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EE9382"/>
              </a:gs>
              <a:gs pos="100000">
                <a:srgbClr val="FFB99E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62" name="Shape"/>
          <p:cNvSpPr/>
          <p:nvPr>
            <p:ph type="body" sz="quarter" idx="23"/>
          </p:nvPr>
        </p:nvSpPr>
        <p:spPr>
          <a:xfrm>
            <a:off x="12638082" y="6523628"/>
            <a:ext cx="6696312" cy="32904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8034" y="0"/>
                  <a:pt x="5267" y="2147"/>
                  <a:pt x="3156" y="6443"/>
                </a:cubicBezTo>
                <a:cubicBezTo>
                  <a:pt x="1095" y="10637"/>
                  <a:pt x="49" y="16104"/>
                  <a:pt x="0" y="21600"/>
                </a:cubicBezTo>
                <a:lnTo>
                  <a:pt x="3860" y="21600"/>
                </a:lnTo>
                <a:cubicBezTo>
                  <a:pt x="3908" y="18114"/>
                  <a:pt x="4579" y="14655"/>
                  <a:pt x="5886" y="11995"/>
                </a:cubicBezTo>
                <a:cubicBezTo>
                  <a:pt x="7243" y="9233"/>
                  <a:pt x="9021" y="7852"/>
                  <a:pt x="10800" y="7852"/>
                </a:cubicBezTo>
                <a:cubicBezTo>
                  <a:pt x="12579" y="7852"/>
                  <a:pt x="14358" y="9233"/>
                  <a:pt x="15716" y="11995"/>
                </a:cubicBezTo>
                <a:cubicBezTo>
                  <a:pt x="17023" y="14655"/>
                  <a:pt x="17694" y="18114"/>
                  <a:pt x="17742" y="21600"/>
                </a:cubicBezTo>
                <a:lnTo>
                  <a:pt x="21600" y="21600"/>
                </a:lnTo>
                <a:cubicBezTo>
                  <a:pt x="21551" y="16104"/>
                  <a:pt x="20505" y="10637"/>
                  <a:pt x="18444" y="6443"/>
                </a:cubicBezTo>
                <a:cubicBezTo>
                  <a:pt x="16333" y="2147"/>
                  <a:pt x="13566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63" name="2010"/>
          <p:cNvSpPr txBox="1"/>
          <p:nvPr>
            <p:ph type="body" sz="quarter" idx="24"/>
          </p:nvPr>
        </p:nvSpPr>
        <p:spPr>
          <a:xfrm>
            <a:off x="6272121" y="8940884"/>
            <a:ext cx="1425496" cy="873204"/>
          </a:xfrm>
          <a:prstGeom prst="rect">
            <a:avLst/>
          </a:prstGeom>
        </p:spPr>
        <p:txBody>
          <a:bodyPr anchor="b"/>
          <a:lstStyle>
            <a:lvl1pPr algn="ctr" defTabSz="599717">
              <a:defRPr sz="4526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2010</a:t>
            </a:r>
          </a:p>
        </p:txBody>
      </p:sp>
      <p:sp>
        <p:nvSpPr>
          <p:cNvPr id="264" name="2015"/>
          <p:cNvSpPr txBox="1"/>
          <p:nvPr>
            <p:ph type="body" sz="quarter" idx="25"/>
          </p:nvPr>
        </p:nvSpPr>
        <p:spPr>
          <a:xfrm>
            <a:off x="10029397" y="8799683"/>
            <a:ext cx="1864319" cy="1014405"/>
          </a:xfrm>
          <a:prstGeom prst="rect">
            <a:avLst/>
          </a:prstGeom>
        </p:spPr>
        <p:txBody>
          <a:bodyPr anchor="b"/>
          <a:lstStyle>
            <a:lvl1pPr algn="ctr" defTabSz="788669">
              <a:defRPr sz="5952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2015</a:t>
            </a:r>
          </a:p>
        </p:txBody>
      </p:sp>
      <p:sp>
        <p:nvSpPr>
          <p:cNvPr id="265" name="2020"/>
          <p:cNvSpPr txBox="1"/>
          <p:nvPr>
            <p:ph type="body" sz="quarter" idx="26"/>
          </p:nvPr>
        </p:nvSpPr>
        <p:spPr>
          <a:xfrm>
            <a:off x="14706062" y="8487410"/>
            <a:ext cx="2512240" cy="1326678"/>
          </a:xfrm>
          <a:prstGeom prst="rect">
            <a:avLst/>
          </a:prstGeom>
        </p:spPr>
        <p:txBody>
          <a:bodyPr anchor="b"/>
          <a:lstStyle>
            <a:lvl1pPr algn="ctr">
              <a:defRPr sz="6200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266" name="Body Level One…"/>
          <p:cNvSpPr txBox="1"/>
          <p:nvPr>
            <p:ph type="body" sz="quarter" idx="1"/>
          </p:nvPr>
        </p:nvSpPr>
        <p:spPr>
          <a:xfrm>
            <a:off x="4839891" y="10593119"/>
            <a:ext cx="14704218" cy="2370180"/>
          </a:xfrm>
          <a:prstGeom prst="rect">
            <a:avLst/>
          </a:prstGeom>
        </p:spPr>
        <p:txBody>
          <a:bodyPr numCol="3" spcCol="735210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7" name="Title Text"/>
          <p:cNvSpPr txBox="1"/>
          <p:nvPr>
            <p:ph type="title"/>
          </p:nvPr>
        </p:nvSpPr>
        <p:spPr>
          <a:xfrm>
            <a:off x="4851796" y="4137421"/>
            <a:ext cx="14716126" cy="20730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low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75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76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77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9" name="Shape"/>
          <p:cNvSpPr/>
          <p:nvPr>
            <p:ph type="body" sz="quarter" idx="21"/>
          </p:nvPr>
        </p:nvSpPr>
        <p:spPr>
          <a:xfrm rot="10800000">
            <a:off x="14290322" y="8771489"/>
            <a:ext cx="3653859" cy="3654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4" h="21586" fill="norm" stroke="1" extrusionOk="0">
                <a:moveTo>
                  <a:pt x="10298" y="0"/>
                </a:moveTo>
                <a:cubicBezTo>
                  <a:pt x="7662" y="0"/>
                  <a:pt x="5027" y="1055"/>
                  <a:pt x="3016" y="3163"/>
                </a:cubicBezTo>
                <a:cubicBezTo>
                  <a:pt x="-1006" y="7378"/>
                  <a:pt x="-1006" y="14213"/>
                  <a:pt x="3016" y="18429"/>
                </a:cubicBezTo>
                <a:cubicBezTo>
                  <a:pt x="5040" y="20550"/>
                  <a:pt x="7699" y="21600"/>
                  <a:pt x="10352" y="21586"/>
                </a:cubicBezTo>
                <a:lnTo>
                  <a:pt x="10352" y="17669"/>
                </a:lnTo>
                <a:cubicBezTo>
                  <a:pt x="8656" y="17683"/>
                  <a:pt x="6954" y="17014"/>
                  <a:pt x="5660" y="15657"/>
                </a:cubicBezTo>
                <a:cubicBezTo>
                  <a:pt x="3098" y="12973"/>
                  <a:pt x="3098" y="8619"/>
                  <a:pt x="5660" y="5934"/>
                </a:cubicBezTo>
                <a:cubicBezTo>
                  <a:pt x="6941" y="4591"/>
                  <a:pt x="8619" y="3920"/>
                  <a:pt x="10298" y="3920"/>
                </a:cubicBezTo>
                <a:cubicBezTo>
                  <a:pt x="11976" y="3920"/>
                  <a:pt x="13657" y="4591"/>
                  <a:pt x="14938" y="5934"/>
                </a:cubicBezTo>
                <a:cubicBezTo>
                  <a:pt x="16208" y="7266"/>
                  <a:pt x="16847" y="9007"/>
                  <a:pt x="16857" y="10753"/>
                </a:cubicBezTo>
                <a:lnTo>
                  <a:pt x="20594" y="10753"/>
                </a:lnTo>
                <a:cubicBezTo>
                  <a:pt x="20584" y="8004"/>
                  <a:pt x="19582" y="5260"/>
                  <a:pt x="17581" y="3163"/>
                </a:cubicBezTo>
                <a:cubicBezTo>
                  <a:pt x="15570" y="1055"/>
                  <a:pt x="12933" y="0"/>
                  <a:pt x="10298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80" name="Shape"/>
          <p:cNvSpPr/>
          <p:nvPr>
            <p:ph type="body" sz="quarter" idx="22"/>
          </p:nvPr>
        </p:nvSpPr>
        <p:spPr>
          <a:xfrm>
            <a:off x="14290323" y="5769065"/>
            <a:ext cx="3653858" cy="3654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4" h="21586" fill="norm" stroke="1" extrusionOk="0">
                <a:moveTo>
                  <a:pt x="10298" y="0"/>
                </a:moveTo>
                <a:cubicBezTo>
                  <a:pt x="7662" y="0"/>
                  <a:pt x="5027" y="1055"/>
                  <a:pt x="3016" y="3163"/>
                </a:cubicBezTo>
                <a:cubicBezTo>
                  <a:pt x="-1006" y="7378"/>
                  <a:pt x="-1006" y="14213"/>
                  <a:pt x="3016" y="18429"/>
                </a:cubicBezTo>
                <a:cubicBezTo>
                  <a:pt x="5040" y="20550"/>
                  <a:pt x="7699" y="21600"/>
                  <a:pt x="10352" y="21586"/>
                </a:cubicBezTo>
                <a:lnTo>
                  <a:pt x="10352" y="17669"/>
                </a:lnTo>
                <a:cubicBezTo>
                  <a:pt x="8656" y="17683"/>
                  <a:pt x="6954" y="17014"/>
                  <a:pt x="5660" y="15657"/>
                </a:cubicBezTo>
                <a:cubicBezTo>
                  <a:pt x="3098" y="12973"/>
                  <a:pt x="3098" y="8619"/>
                  <a:pt x="5660" y="5934"/>
                </a:cubicBezTo>
                <a:cubicBezTo>
                  <a:pt x="6941" y="4591"/>
                  <a:pt x="8619" y="3920"/>
                  <a:pt x="10298" y="3920"/>
                </a:cubicBezTo>
                <a:cubicBezTo>
                  <a:pt x="11976" y="3920"/>
                  <a:pt x="13657" y="4591"/>
                  <a:pt x="14938" y="5934"/>
                </a:cubicBezTo>
                <a:cubicBezTo>
                  <a:pt x="16208" y="7266"/>
                  <a:pt x="16847" y="9007"/>
                  <a:pt x="16857" y="10753"/>
                </a:cubicBezTo>
                <a:lnTo>
                  <a:pt x="20594" y="10753"/>
                </a:lnTo>
                <a:cubicBezTo>
                  <a:pt x="20584" y="8004"/>
                  <a:pt x="19582" y="5260"/>
                  <a:pt x="17581" y="3163"/>
                </a:cubicBezTo>
                <a:cubicBezTo>
                  <a:pt x="15570" y="1055"/>
                  <a:pt x="12933" y="0"/>
                  <a:pt x="10298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81" name="Shape"/>
          <p:cNvSpPr/>
          <p:nvPr>
            <p:ph type="body" sz="quarter" idx="23"/>
          </p:nvPr>
        </p:nvSpPr>
        <p:spPr>
          <a:xfrm rot="10800000">
            <a:off x="17281286" y="5755023"/>
            <a:ext cx="3653858" cy="36540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4" h="21586" fill="norm" stroke="1" extrusionOk="0">
                <a:moveTo>
                  <a:pt x="10298" y="0"/>
                </a:moveTo>
                <a:cubicBezTo>
                  <a:pt x="7662" y="0"/>
                  <a:pt x="5027" y="1055"/>
                  <a:pt x="3016" y="3163"/>
                </a:cubicBezTo>
                <a:cubicBezTo>
                  <a:pt x="-1006" y="7378"/>
                  <a:pt x="-1006" y="14213"/>
                  <a:pt x="3016" y="18429"/>
                </a:cubicBezTo>
                <a:cubicBezTo>
                  <a:pt x="5040" y="20550"/>
                  <a:pt x="7699" y="21600"/>
                  <a:pt x="10352" y="21586"/>
                </a:cubicBezTo>
                <a:lnTo>
                  <a:pt x="10352" y="17669"/>
                </a:lnTo>
                <a:cubicBezTo>
                  <a:pt x="8656" y="17683"/>
                  <a:pt x="6954" y="17014"/>
                  <a:pt x="5660" y="15657"/>
                </a:cubicBezTo>
                <a:cubicBezTo>
                  <a:pt x="3098" y="12973"/>
                  <a:pt x="3098" y="8619"/>
                  <a:pt x="5660" y="5934"/>
                </a:cubicBezTo>
                <a:cubicBezTo>
                  <a:pt x="6941" y="4591"/>
                  <a:pt x="8619" y="3920"/>
                  <a:pt x="10298" y="3920"/>
                </a:cubicBezTo>
                <a:cubicBezTo>
                  <a:pt x="11976" y="3920"/>
                  <a:pt x="13657" y="4591"/>
                  <a:pt x="14938" y="5934"/>
                </a:cubicBezTo>
                <a:cubicBezTo>
                  <a:pt x="16208" y="7266"/>
                  <a:pt x="16847" y="9007"/>
                  <a:pt x="16857" y="10753"/>
                </a:cubicBezTo>
                <a:lnTo>
                  <a:pt x="20594" y="10753"/>
                </a:lnTo>
                <a:cubicBezTo>
                  <a:pt x="20584" y="8004"/>
                  <a:pt x="19582" y="5260"/>
                  <a:pt x="17581" y="3163"/>
                </a:cubicBezTo>
                <a:cubicBezTo>
                  <a:pt x="15570" y="1055"/>
                  <a:pt x="12933" y="0"/>
                  <a:pt x="10298" y="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82" name="START"/>
          <p:cNvSpPr txBox="1"/>
          <p:nvPr>
            <p:ph type="body" sz="quarter" idx="24"/>
          </p:nvPr>
        </p:nvSpPr>
        <p:spPr>
          <a:xfrm>
            <a:off x="14108777" y="9803878"/>
            <a:ext cx="1048938" cy="800237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START</a:t>
            </a:r>
          </a:p>
        </p:txBody>
      </p:sp>
      <p:sp>
        <p:nvSpPr>
          <p:cNvPr id="283" name="FINISH"/>
          <p:cNvSpPr txBox="1"/>
          <p:nvPr>
            <p:ph type="body" sz="quarter" idx="25"/>
          </p:nvPr>
        </p:nvSpPr>
        <p:spPr>
          <a:xfrm rot="16200000">
            <a:off x="18098915" y="5724668"/>
            <a:ext cx="1317629" cy="669301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FINISH</a:t>
            </a:r>
          </a:p>
        </p:txBody>
      </p:sp>
      <p:sp>
        <p:nvSpPr>
          <p:cNvPr id="284" name="Title Text"/>
          <p:cNvSpPr txBox="1"/>
          <p:nvPr>
            <p:ph type="title"/>
          </p:nvPr>
        </p:nvSpPr>
        <p:spPr>
          <a:xfrm>
            <a:off x="2540396" y="4137421"/>
            <a:ext cx="6802555" cy="20730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85" name="Body Level One…"/>
          <p:cNvSpPr txBox="1"/>
          <p:nvPr>
            <p:ph type="body" sz="quarter" idx="1"/>
          </p:nvPr>
        </p:nvSpPr>
        <p:spPr>
          <a:xfrm>
            <a:off x="2528491" y="6743875"/>
            <a:ext cx="6826366" cy="568290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6" name="Shape"/>
          <p:cNvSpPr/>
          <p:nvPr>
            <p:ph type="body" sz="quarter" idx="26"/>
          </p:nvPr>
        </p:nvSpPr>
        <p:spPr>
          <a:xfrm>
            <a:off x="15633343" y="7045656"/>
            <a:ext cx="996870" cy="9968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345" y="8839"/>
                </a:moveTo>
                <a:cubicBezTo>
                  <a:pt x="19816" y="4900"/>
                  <a:pt x="16700" y="1784"/>
                  <a:pt x="12761" y="1255"/>
                </a:cubicBezTo>
                <a:lnTo>
                  <a:pt x="12761" y="8839"/>
                </a:lnTo>
                <a:cubicBezTo>
                  <a:pt x="12761" y="8839"/>
                  <a:pt x="20345" y="8839"/>
                  <a:pt x="20345" y="8839"/>
                </a:cubicBezTo>
                <a:close/>
                <a:moveTo>
                  <a:pt x="21600" y="10029"/>
                </a:moveTo>
                <a:lnTo>
                  <a:pt x="11571" y="10029"/>
                </a:lnTo>
                <a:lnTo>
                  <a:pt x="11571" y="0"/>
                </a:lnTo>
                <a:cubicBezTo>
                  <a:pt x="17110" y="0"/>
                  <a:pt x="21600" y="4490"/>
                  <a:pt x="21600" y="10029"/>
                </a:cubicBezTo>
                <a:close/>
                <a:moveTo>
                  <a:pt x="10029" y="11571"/>
                </a:moveTo>
                <a:lnTo>
                  <a:pt x="20057" y="11571"/>
                </a:lnTo>
                <a:cubicBezTo>
                  <a:pt x="20057" y="17110"/>
                  <a:pt x="15567" y="21600"/>
                  <a:pt x="10029" y="21600"/>
                </a:cubicBezTo>
                <a:cubicBezTo>
                  <a:pt x="4490" y="21600"/>
                  <a:pt x="0" y="17110"/>
                  <a:pt x="0" y="11571"/>
                </a:cubicBezTo>
                <a:cubicBezTo>
                  <a:pt x="0" y="6033"/>
                  <a:pt x="4490" y="1543"/>
                  <a:pt x="10029" y="1543"/>
                </a:cubicBezTo>
                <a:cubicBezTo>
                  <a:pt x="10029" y="1543"/>
                  <a:pt x="10029" y="11571"/>
                  <a:pt x="10029" y="11571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87" name="Shape"/>
          <p:cNvSpPr/>
          <p:nvPr>
            <p:ph type="body" sz="quarter" idx="27"/>
          </p:nvPr>
        </p:nvSpPr>
        <p:spPr>
          <a:xfrm>
            <a:off x="18645624" y="7190399"/>
            <a:ext cx="996871" cy="7788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062" y="12960"/>
                </a:moveTo>
                <a:cubicBezTo>
                  <a:pt x="5621" y="12960"/>
                  <a:pt x="6075" y="13540"/>
                  <a:pt x="6075" y="14256"/>
                </a:cubicBezTo>
                <a:cubicBezTo>
                  <a:pt x="6075" y="14971"/>
                  <a:pt x="5621" y="15552"/>
                  <a:pt x="5062" y="15552"/>
                </a:cubicBezTo>
                <a:cubicBezTo>
                  <a:pt x="4504" y="15552"/>
                  <a:pt x="4050" y="14972"/>
                  <a:pt x="4050" y="14256"/>
                </a:cubicBezTo>
                <a:cubicBezTo>
                  <a:pt x="4050" y="13540"/>
                  <a:pt x="4504" y="12960"/>
                  <a:pt x="5062" y="12960"/>
                </a:cubicBezTo>
                <a:close/>
                <a:moveTo>
                  <a:pt x="16538" y="12960"/>
                </a:moveTo>
                <a:cubicBezTo>
                  <a:pt x="17096" y="12960"/>
                  <a:pt x="17550" y="13540"/>
                  <a:pt x="17550" y="14256"/>
                </a:cubicBezTo>
                <a:cubicBezTo>
                  <a:pt x="17550" y="14972"/>
                  <a:pt x="17096" y="15552"/>
                  <a:pt x="16538" y="15552"/>
                </a:cubicBezTo>
                <a:cubicBezTo>
                  <a:pt x="15979" y="15552"/>
                  <a:pt x="15525" y="14972"/>
                  <a:pt x="15525" y="14256"/>
                </a:cubicBezTo>
                <a:cubicBezTo>
                  <a:pt x="15525" y="13540"/>
                  <a:pt x="15979" y="12960"/>
                  <a:pt x="16538" y="12960"/>
                </a:cubicBezTo>
                <a:close/>
                <a:moveTo>
                  <a:pt x="10800" y="17280"/>
                </a:moveTo>
                <a:cubicBezTo>
                  <a:pt x="9682" y="17280"/>
                  <a:pt x="8775" y="15926"/>
                  <a:pt x="8775" y="14256"/>
                </a:cubicBezTo>
                <a:cubicBezTo>
                  <a:pt x="8775" y="12586"/>
                  <a:pt x="9682" y="11232"/>
                  <a:pt x="10800" y="11232"/>
                </a:cubicBezTo>
                <a:cubicBezTo>
                  <a:pt x="11918" y="11232"/>
                  <a:pt x="12825" y="12586"/>
                  <a:pt x="12825" y="14256"/>
                </a:cubicBezTo>
                <a:cubicBezTo>
                  <a:pt x="12825" y="15926"/>
                  <a:pt x="11918" y="17280"/>
                  <a:pt x="10800" y="17280"/>
                </a:cubicBezTo>
                <a:close/>
                <a:moveTo>
                  <a:pt x="10800" y="10368"/>
                </a:moveTo>
                <a:cubicBezTo>
                  <a:pt x="9309" y="10368"/>
                  <a:pt x="8100" y="12108"/>
                  <a:pt x="8100" y="14256"/>
                </a:cubicBezTo>
                <a:cubicBezTo>
                  <a:pt x="8100" y="16403"/>
                  <a:pt x="9309" y="18144"/>
                  <a:pt x="10800" y="18144"/>
                </a:cubicBezTo>
                <a:cubicBezTo>
                  <a:pt x="12291" y="18144"/>
                  <a:pt x="13500" y="16403"/>
                  <a:pt x="13500" y="14256"/>
                </a:cubicBezTo>
                <a:cubicBezTo>
                  <a:pt x="13500" y="12108"/>
                  <a:pt x="12291" y="10368"/>
                  <a:pt x="10800" y="10368"/>
                </a:cubicBezTo>
                <a:close/>
                <a:moveTo>
                  <a:pt x="2700" y="0"/>
                </a:moveTo>
                <a:lnTo>
                  <a:pt x="2700" y="2592"/>
                </a:lnTo>
                <a:lnTo>
                  <a:pt x="4050" y="2592"/>
                </a:lnTo>
                <a:lnTo>
                  <a:pt x="4050" y="1728"/>
                </a:lnTo>
                <a:lnTo>
                  <a:pt x="17550" y="1728"/>
                </a:lnTo>
                <a:lnTo>
                  <a:pt x="17550" y="2592"/>
                </a:lnTo>
                <a:lnTo>
                  <a:pt x="18900" y="2592"/>
                </a:lnTo>
                <a:lnTo>
                  <a:pt x="18900" y="0"/>
                </a:lnTo>
                <a:cubicBezTo>
                  <a:pt x="18900" y="0"/>
                  <a:pt x="2700" y="0"/>
                  <a:pt x="2700" y="0"/>
                </a:cubicBezTo>
                <a:close/>
                <a:moveTo>
                  <a:pt x="1350" y="3456"/>
                </a:moveTo>
                <a:lnTo>
                  <a:pt x="1350" y="6048"/>
                </a:lnTo>
                <a:lnTo>
                  <a:pt x="2700" y="6048"/>
                </a:lnTo>
                <a:lnTo>
                  <a:pt x="2700" y="5184"/>
                </a:lnTo>
                <a:lnTo>
                  <a:pt x="18900" y="5184"/>
                </a:lnTo>
                <a:lnTo>
                  <a:pt x="18900" y="6048"/>
                </a:lnTo>
                <a:lnTo>
                  <a:pt x="20250" y="6048"/>
                </a:lnTo>
                <a:lnTo>
                  <a:pt x="20250" y="3456"/>
                </a:lnTo>
                <a:cubicBezTo>
                  <a:pt x="20250" y="3456"/>
                  <a:pt x="1350" y="3456"/>
                  <a:pt x="1350" y="3456"/>
                </a:cubicBezTo>
                <a:close/>
                <a:moveTo>
                  <a:pt x="19575" y="10368"/>
                </a:moveTo>
                <a:cubicBezTo>
                  <a:pt x="19202" y="10368"/>
                  <a:pt x="18900" y="9981"/>
                  <a:pt x="18900" y="9504"/>
                </a:cubicBezTo>
                <a:cubicBezTo>
                  <a:pt x="18900" y="9027"/>
                  <a:pt x="19202" y="8640"/>
                  <a:pt x="19575" y="8640"/>
                </a:cubicBezTo>
                <a:cubicBezTo>
                  <a:pt x="19948" y="8640"/>
                  <a:pt x="20250" y="9027"/>
                  <a:pt x="20250" y="9504"/>
                </a:cubicBezTo>
                <a:cubicBezTo>
                  <a:pt x="20250" y="9981"/>
                  <a:pt x="19948" y="10368"/>
                  <a:pt x="19575" y="10368"/>
                </a:cubicBezTo>
                <a:close/>
                <a:moveTo>
                  <a:pt x="20250" y="17280"/>
                </a:moveTo>
                <a:lnTo>
                  <a:pt x="18900" y="17280"/>
                </a:lnTo>
                <a:cubicBezTo>
                  <a:pt x="18900" y="17280"/>
                  <a:pt x="18551" y="17683"/>
                  <a:pt x="18382" y="18319"/>
                </a:cubicBezTo>
                <a:cubicBezTo>
                  <a:pt x="18203" y="18991"/>
                  <a:pt x="18247" y="19872"/>
                  <a:pt x="18225" y="19872"/>
                </a:cubicBezTo>
                <a:cubicBezTo>
                  <a:pt x="14569" y="19872"/>
                  <a:pt x="3375" y="19872"/>
                  <a:pt x="3375" y="19872"/>
                </a:cubicBezTo>
                <a:cubicBezTo>
                  <a:pt x="3386" y="19872"/>
                  <a:pt x="3397" y="19170"/>
                  <a:pt x="3224" y="18508"/>
                </a:cubicBezTo>
                <a:cubicBezTo>
                  <a:pt x="3055" y="17861"/>
                  <a:pt x="2700" y="17280"/>
                  <a:pt x="2700" y="17280"/>
                </a:cubicBezTo>
                <a:lnTo>
                  <a:pt x="1350" y="17280"/>
                </a:lnTo>
                <a:lnTo>
                  <a:pt x="1350" y="11232"/>
                </a:lnTo>
                <a:lnTo>
                  <a:pt x="2700" y="11232"/>
                </a:lnTo>
                <a:cubicBezTo>
                  <a:pt x="2700" y="11232"/>
                  <a:pt x="3057" y="10767"/>
                  <a:pt x="3227" y="10129"/>
                </a:cubicBezTo>
                <a:cubicBezTo>
                  <a:pt x="3399" y="9485"/>
                  <a:pt x="3386" y="8640"/>
                  <a:pt x="3375" y="8640"/>
                </a:cubicBezTo>
                <a:lnTo>
                  <a:pt x="18225" y="8640"/>
                </a:lnTo>
                <a:cubicBezTo>
                  <a:pt x="18216" y="8640"/>
                  <a:pt x="18146" y="9458"/>
                  <a:pt x="18332" y="10118"/>
                </a:cubicBezTo>
                <a:cubicBezTo>
                  <a:pt x="18514" y="10761"/>
                  <a:pt x="18900" y="11232"/>
                  <a:pt x="18900" y="11232"/>
                </a:cubicBezTo>
                <a:lnTo>
                  <a:pt x="20250" y="11232"/>
                </a:lnTo>
                <a:cubicBezTo>
                  <a:pt x="20250" y="11232"/>
                  <a:pt x="20250" y="17280"/>
                  <a:pt x="20250" y="17280"/>
                </a:cubicBezTo>
                <a:close/>
                <a:moveTo>
                  <a:pt x="19575" y="19872"/>
                </a:moveTo>
                <a:cubicBezTo>
                  <a:pt x="19202" y="19872"/>
                  <a:pt x="18900" y="19485"/>
                  <a:pt x="18900" y="19008"/>
                </a:cubicBezTo>
                <a:cubicBezTo>
                  <a:pt x="18900" y="18531"/>
                  <a:pt x="19202" y="18144"/>
                  <a:pt x="19575" y="18144"/>
                </a:cubicBezTo>
                <a:cubicBezTo>
                  <a:pt x="19948" y="18144"/>
                  <a:pt x="20250" y="18531"/>
                  <a:pt x="20250" y="19008"/>
                </a:cubicBezTo>
                <a:cubicBezTo>
                  <a:pt x="20250" y="19485"/>
                  <a:pt x="19948" y="19872"/>
                  <a:pt x="19575" y="19872"/>
                </a:cubicBezTo>
                <a:close/>
                <a:moveTo>
                  <a:pt x="2025" y="19872"/>
                </a:moveTo>
                <a:cubicBezTo>
                  <a:pt x="1652" y="19872"/>
                  <a:pt x="1350" y="19485"/>
                  <a:pt x="1350" y="19008"/>
                </a:cubicBezTo>
                <a:cubicBezTo>
                  <a:pt x="1350" y="18531"/>
                  <a:pt x="1652" y="18144"/>
                  <a:pt x="2025" y="18144"/>
                </a:cubicBezTo>
                <a:cubicBezTo>
                  <a:pt x="2398" y="18144"/>
                  <a:pt x="2700" y="18531"/>
                  <a:pt x="2700" y="19008"/>
                </a:cubicBezTo>
                <a:cubicBezTo>
                  <a:pt x="2700" y="19485"/>
                  <a:pt x="2398" y="19872"/>
                  <a:pt x="2025" y="19872"/>
                </a:cubicBezTo>
                <a:close/>
                <a:moveTo>
                  <a:pt x="2025" y="8640"/>
                </a:moveTo>
                <a:cubicBezTo>
                  <a:pt x="2398" y="8640"/>
                  <a:pt x="2700" y="9027"/>
                  <a:pt x="2700" y="9504"/>
                </a:cubicBezTo>
                <a:cubicBezTo>
                  <a:pt x="2700" y="9981"/>
                  <a:pt x="2398" y="10368"/>
                  <a:pt x="2025" y="10368"/>
                </a:cubicBezTo>
                <a:cubicBezTo>
                  <a:pt x="1652" y="10368"/>
                  <a:pt x="1350" y="9981"/>
                  <a:pt x="1350" y="9504"/>
                </a:cubicBezTo>
                <a:cubicBezTo>
                  <a:pt x="1350" y="9027"/>
                  <a:pt x="1652" y="8640"/>
                  <a:pt x="2025" y="8640"/>
                </a:cubicBezTo>
                <a:close/>
                <a:moveTo>
                  <a:pt x="0" y="6912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6912"/>
                </a:lnTo>
                <a:cubicBezTo>
                  <a:pt x="21600" y="6912"/>
                  <a:pt x="0" y="6912"/>
                  <a:pt x="0" y="6912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288" name="Shape"/>
          <p:cNvSpPr/>
          <p:nvPr>
            <p:ph type="body" sz="quarter" idx="28"/>
          </p:nvPr>
        </p:nvSpPr>
        <p:spPr>
          <a:xfrm>
            <a:off x="15742367" y="10278105"/>
            <a:ext cx="778821" cy="7788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25" y="6494"/>
                </a:moveTo>
                <a:lnTo>
                  <a:pt x="18225" y="5400"/>
                </a:lnTo>
                <a:cubicBezTo>
                  <a:pt x="18225" y="5414"/>
                  <a:pt x="12825" y="0"/>
                  <a:pt x="12825" y="0"/>
                </a:cubicBezTo>
                <a:lnTo>
                  <a:pt x="3375" y="0"/>
                </a:lnTo>
                <a:lnTo>
                  <a:pt x="3375" y="6494"/>
                </a:lnTo>
                <a:lnTo>
                  <a:pt x="0" y="9450"/>
                </a:lnTo>
                <a:lnTo>
                  <a:pt x="0" y="20250"/>
                </a:lnTo>
                <a:lnTo>
                  <a:pt x="8298" y="14505"/>
                </a:lnTo>
                <a:cubicBezTo>
                  <a:pt x="6148" y="13048"/>
                  <a:pt x="3086" y="11134"/>
                  <a:pt x="1350" y="10125"/>
                </a:cubicBezTo>
                <a:cubicBezTo>
                  <a:pt x="1392" y="10086"/>
                  <a:pt x="2224" y="9371"/>
                  <a:pt x="3375" y="8381"/>
                </a:cubicBezTo>
                <a:lnTo>
                  <a:pt x="3375" y="10800"/>
                </a:lnTo>
                <a:lnTo>
                  <a:pt x="4725" y="10800"/>
                </a:lnTo>
                <a:lnTo>
                  <a:pt x="4725" y="1350"/>
                </a:lnTo>
                <a:lnTo>
                  <a:pt x="12825" y="1350"/>
                </a:lnTo>
                <a:lnTo>
                  <a:pt x="12825" y="5400"/>
                </a:lnTo>
                <a:lnTo>
                  <a:pt x="16875" y="5400"/>
                </a:lnTo>
                <a:lnTo>
                  <a:pt x="16875" y="10800"/>
                </a:lnTo>
                <a:lnTo>
                  <a:pt x="18225" y="10800"/>
                </a:lnTo>
                <a:lnTo>
                  <a:pt x="18225" y="8384"/>
                </a:lnTo>
                <a:cubicBezTo>
                  <a:pt x="19264" y="9271"/>
                  <a:pt x="20049" y="9945"/>
                  <a:pt x="20250" y="10125"/>
                </a:cubicBezTo>
                <a:cubicBezTo>
                  <a:pt x="18519" y="11152"/>
                  <a:pt x="15482" y="13097"/>
                  <a:pt x="13327" y="14523"/>
                </a:cubicBezTo>
                <a:lnTo>
                  <a:pt x="21600" y="20250"/>
                </a:lnTo>
                <a:lnTo>
                  <a:pt x="21600" y="9450"/>
                </a:lnTo>
                <a:cubicBezTo>
                  <a:pt x="21600" y="9450"/>
                  <a:pt x="18225" y="6494"/>
                  <a:pt x="18225" y="6494"/>
                </a:cubicBezTo>
                <a:close/>
                <a:moveTo>
                  <a:pt x="12150" y="15525"/>
                </a:moveTo>
                <a:lnTo>
                  <a:pt x="20925" y="21600"/>
                </a:lnTo>
                <a:lnTo>
                  <a:pt x="675" y="21600"/>
                </a:lnTo>
                <a:lnTo>
                  <a:pt x="9450" y="15525"/>
                </a:lnTo>
                <a:cubicBezTo>
                  <a:pt x="9476" y="15525"/>
                  <a:pt x="12150" y="15525"/>
                  <a:pt x="12150" y="15525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96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97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98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00" name="Line"/>
          <p:cNvSpPr/>
          <p:nvPr/>
        </p:nvSpPr>
        <p:spPr>
          <a:xfrm>
            <a:off x="4962547" y="9316382"/>
            <a:ext cx="16407659" cy="1"/>
          </a:xfrm>
          <a:prstGeom prst="line">
            <a:avLst/>
          </a:prstGeom>
          <a:ln w="12700">
            <a:solidFill>
              <a:srgbClr val="EE9382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01" name="Circle"/>
          <p:cNvSpPr/>
          <p:nvPr>
            <p:ph type="body" sz="quarter" idx="21"/>
          </p:nvPr>
        </p:nvSpPr>
        <p:spPr>
          <a:xfrm>
            <a:off x="4589394" y="8994449"/>
            <a:ext cx="643868" cy="643869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02" name="Title Text"/>
          <p:cNvSpPr txBox="1"/>
          <p:nvPr>
            <p:ph type="title"/>
          </p:nvPr>
        </p:nvSpPr>
        <p:spPr>
          <a:xfrm>
            <a:off x="2520851" y="4137421"/>
            <a:ext cx="9133501" cy="20730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3" name="Circle"/>
          <p:cNvSpPr/>
          <p:nvPr>
            <p:ph type="body" sz="quarter" idx="22"/>
          </p:nvPr>
        </p:nvSpPr>
        <p:spPr>
          <a:xfrm>
            <a:off x="9209951" y="9185881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04" name="Circle"/>
          <p:cNvSpPr/>
          <p:nvPr>
            <p:ph type="body" sz="quarter" idx="23"/>
          </p:nvPr>
        </p:nvSpPr>
        <p:spPr>
          <a:xfrm>
            <a:off x="13639076" y="9185881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05" name="Circle"/>
          <p:cNvSpPr/>
          <p:nvPr>
            <p:ph type="body" sz="quarter" idx="24"/>
          </p:nvPr>
        </p:nvSpPr>
        <p:spPr>
          <a:xfrm>
            <a:off x="18068201" y="9185881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06" name="Line"/>
          <p:cNvSpPr/>
          <p:nvPr/>
        </p:nvSpPr>
        <p:spPr>
          <a:xfrm>
            <a:off x="9340453" y="9427279"/>
            <a:ext cx="1" cy="1452803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07" name="Line"/>
          <p:cNvSpPr/>
          <p:nvPr/>
        </p:nvSpPr>
        <p:spPr>
          <a:xfrm>
            <a:off x="13769578" y="7750668"/>
            <a:ext cx="1" cy="1452803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08" name="Line"/>
          <p:cNvSpPr/>
          <p:nvPr/>
        </p:nvSpPr>
        <p:spPr>
          <a:xfrm>
            <a:off x="18198703" y="9427279"/>
            <a:ext cx="1" cy="1452803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09" name="Circle"/>
          <p:cNvSpPr/>
          <p:nvPr>
            <p:ph type="body" sz="quarter" idx="25"/>
          </p:nvPr>
        </p:nvSpPr>
        <p:spPr>
          <a:xfrm>
            <a:off x="8771418" y="11331174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10" name="Circle"/>
          <p:cNvSpPr/>
          <p:nvPr>
            <p:ph type="body" sz="quarter" idx="26"/>
          </p:nvPr>
        </p:nvSpPr>
        <p:spPr>
          <a:xfrm>
            <a:off x="13200543" y="6136394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11" name="Circle"/>
          <p:cNvSpPr/>
          <p:nvPr>
            <p:ph type="body" sz="quarter" idx="27"/>
          </p:nvPr>
        </p:nvSpPr>
        <p:spPr>
          <a:xfrm>
            <a:off x="17629668" y="11331174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12" name="Shape"/>
          <p:cNvSpPr/>
          <p:nvPr>
            <p:ph type="body" sz="quarter" idx="28"/>
          </p:nvPr>
        </p:nvSpPr>
        <p:spPr>
          <a:xfrm>
            <a:off x="9036378" y="11572148"/>
            <a:ext cx="643869" cy="643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345" y="8839"/>
                </a:moveTo>
                <a:cubicBezTo>
                  <a:pt x="19816" y="4900"/>
                  <a:pt x="16700" y="1784"/>
                  <a:pt x="12761" y="1255"/>
                </a:cubicBezTo>
                <a:lnTo>
                  <a:pt x="12761" y="8839"/>
                </a:lnTo>
                <a:cubicBezTo>
                  <a:pt x="12761" y="8839"/>
                  <a:pt x="20345" y="8839"/>
                  <a:pt x="20345" y="8839"/>
                </a:cubicBezTo>
                <a:close/>
                <a:moveTo>
                  <a:pt x="21600" y="10029"/>
                </a:moveTo>
                <a:lnTo>
                  <a:pt x="11571" y="10029"/>
                </a:lnTo>
                <a:lnTo>
                  <a:pt x="11571" y="0"/>
                </a:lnTo>
                <a:cubicBezTo>
                  <a:pt x="17110" y="0"/>
                  <a:pt x="21600" y="4490"/>
                  <a:pt x="21600" y="10029"/>
                </a:cubicBezTo>
                <a:close/>
                <a:moveTo>
                  <a:pt x="10029" y="11571"/>
                </a:moveTo>
                <a:lnTo>
                  <a:pt x="20057" y="11571"/>
                </a:lnTo>
                <a:cubicBezTo>
                  <a:pt x="20057" y="17110"/>
                  <a:pt x="15567" y="21600"/>
                  <a:pt x="10029" y="21600"/>
                </a:cubicBezTo>
                <a:cubicBezTo>
                  <a:pt x="4490" y="21600"/>
                  <a:pt x="0" y="17110"/>
                  <a:pt x="0" y="11571"/>
                </a:cubicBezTo>
                <a:cubicBezTo>
                  <a:pt x="0" y="6033"/>
                  <a:pt x="4490" y="1543"/>
                  <a:pt x="10029" y="1543"/>
                </a:cubicBezTo>
                <a:cubicBezTo>
                  <a:pt x="10029" y="1543"/>
                  <a:pt x="10029" y="11571"/>
                  <a:pt x="10029" y="11571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3" name="Shape"/>
          <p:cNvSpPr/>
          <p:nvPr>
            <p:ph type="body" sz="quarter" idx="29"/>
          </p:nvPr>
        </p:nvSpPr>
        <p:spPr>
          <a:xfrm>
            <a:off x="13447644" y="6453913"/>
            <a:ext cx="643868" cy="503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063" y="12960"/>
                </a:moveTo>
                <a:cubicBezTo>
                  <a:pt x="5621" y="12960"/>
                  <a:pt x="6075" y="13540"/>
                  <a:pt x="6075" y="14256"/>
                </a:cubicBezTo>
                <a:cubicBezTo>
                  <a:pt x="6075" y="14971"/>
                  <a:pt x="5621" y="15552"/>
                  <a:pt x="5063" y="15552"/>
                </a:cubicBezTo>
                <a:cubicBezTo>
                  <a:pt x="4504" y="15552"/>
                  <a:pt x="4050" y="14972"/>
                  <a:pt x="4050" y="14256"/>
                </a:cubicBezTo>
                <a:cubicBezTo>
                  <a:pt x="4050" y="13540"/>
                  <a:pt x="4504" y="12960"/>
                  <a:pt x="5063" y="12960"/>
                </a:cubicBezTo>
                <a:close/>
                <a:moveTo>
                  <a:pt x="16537" y="12960"/>
                </a:moveTo>
                <a:cubicBezTo>
                  <a:pt x="17096" y="12960"/>
                  <a:pt x="17550" y="13540"/>
                  <a:pt x="17550" y="14256"/>
                </a:cubicBezTo>
                <a:cubicBezTo>
                  <a:pt x="17550" y="14972"/>
                  <a:pt x="17096" y="15552"/>
                  <a:pt x="16537" y="15552"/>
                </a:cubicBezTo>
                <a:cubicBezTo>
                  <a:pt x="15979" y="15552"/>
                  <a:pt x="15525" y="14972"/>
                  <a:pt x="15525" y="14256"/>
                </a:cubicBezTo>
                <a:cubicBezTo>
                  <a:pt x="15525" y="13540"/>
                  <a:pt x="15979" y="12960"/>
                  <a:pt x="16537" y="12960"/>
                </a:cubicBezTo>
                <a:close/>
                <a:moveTo>
                  <a:pt x="10800" y="17280"/>
                </a:moveTo>
                <a:cubicBezTo>
                  <a:pt x="9682" y="17280"/>
                  <a:pt x="8775" y="15926"/>
                  <a:pt x="8775" y="14256"/>
                </a:cubicBezTo>
                <a:cubicBezTo>
                  <a:pt x="8775" y="12586"/>
                  <a:pt x="9682" y="11232"/>
                  <a:pt x="10800" y="11232"/>
                </a:cubicBezTo>
                <a:cubicBezTo>
                  <a:pt x="11918" y="11232"/>
                  <a:pt x="12825" y="12586"/>
                  <a:pt x="12825" y="14256"/>
                </a:cubicBezTo>
                <a:cubicBezTo>
                  <a:pt x="12825" y="15926"/>
                  <a:pt x="11918" y="17280"/>
                  <a:pt x="10800" y="17280"/>
                </a:cubicBezTo>
                <a:close/>
                <a:moveTo>
                  <a:pt x="10800" y="10368"/>
                </a:moveTo>
                <a:cubicBezTo>
                  <a:pt x="9309" y="10368"/>
                  <a:pt x="8100" y="12108"/>
                  <a:pt x="8100" y="14256"/>
                </a:cubicBezTo>
                <a:cubicBezTo>
                  <a:pt x="8100" y="16403"/>
                  <a:pt x="9309" y="18144"/>
                  <a:pt x="10800" y="18144"/>
                </a:cubicBezTo>
                <a:cubicBezTo>
                  <a:pt x="12291" y="18144"/>
                  <a:pt x="13500" y="16403"/>
                  <a:pt x="13500" y="14256"/>
                </a:cubicBezTo>
                <a:cubicBezTo>
                  <a:pt x="13500" y="12108"/>
                  <a:pt x="12291" y="10368"/>
                  <a:pt x="10800" y="10368"/>
                </a:cubicBezTo>
                <a:close/>
                <a:moveTo>
                  <a:pt x="2700" y="0"/>
                </a:moveTo>
                <a:lnTo>
                  <a:pt x="2700" y="2592"/>
                </a:lnTo>
                <a:lnTo>
                  <a:pt x="4050" y="2592"/>
                </a:lnTo>
                <a:lnTo>
                  <a:pt x="4050" y="1728"/>
                </a:lnTo>
                <a:lnTo>
                  <a:pt x="17550" y="1728"/>
                </a:lnTo>
                <a:lnTo>
                  <a:pt x="17550" y="2592"/>
                </a:lnTo>
                <a:lnTo>
                  <a:pt x="18900" y="2592"/>
                </a:lnTo>
                <a:lnTo>
                  <a:pt x="18900" y="0"/>
                </a:lnTo>
                <a:cubicBezTo>
                  <a:pt x="18900" y="0"/>
                  <a:pt x="2700" y="0"/>
                  <a:pt x="2700" y="0"/>
                </a:cubicBezTo>
                <a:close/>
                <a:moveTo>
                  <a:pt x="1350" y="3456"/>
                </a:moveTo>
                <a:lnTo>
                  <a:pt x="1350" y="6048"/>
                </a:lnTo>
                <a:lnTo>
                  <a:pt x="2700" y="6048"/>
                </a:lnTo>
                <a:lnTo>
                  <a:pt x="2700" y="5184"/>
                </a:lnTo>
                <a:lnTo>
                  <a:pt x="18900" y="5184"/>
                </a:lnTo>
                <a:lnTo>
                  <a:pt x="18900" y="6048"/>
                </a:lnTo>
                <a:lnTo>
                  <a:pt x="20250" y="6048"/>
                </a:lnTo>
                <a:lnTo>
                  <a:pt x="20250" y="3456"/>
                </a:lnTo>
                <a:cubicBezTo>
                  <a:pt x="20250" y="3456"/>
                  <a:pt x="1350" y="3456"/>
                  <a:pt x="1350" y="3456"/>
                </a:cubicBezTo>
                <a:close/>
                <a:moveTo>
                  <a:pt x="19575" y="10368"/>
                </a:moveTo>
                <a:cubicBezTo>
                  <a:pt x="19202" y="10368"/>
                  <a:pt x="18900" y="9981"/>
                  <a:pt x="18900" y="9504"/>
                </a:cubicBezTo>
                <a:cubicBezTo>
                  <a:pt x="18900" y="9027"/>
                  <a:pt x="19202" y="8640"/>
                  <a:pt x="19575" y="8640"/>
                </a:cubicBezTo>
                <a:cubicBezTo>
                  <a:pt x="19948" y="8640"/>
                  <a:pt x="20250" y="9027"/>
                  <a:pt x="20250" y="9504"/>
                </a:cubicBezTo>
                <a:cubicBezTo>
                  <a:pt x="20250" y="9981"/>
                  <a:pt x="19948" y="10368"/>
                  <a:pt x="19575" y="10368"/>
                </a:cubicBezTo>
                <a:close/>
                <a:moveTo>
                  <a:pt x="20250" y="17280"/>
                </a:moveTo>
                <a:lnTo>
                  <a:pt x="18900" y="17280"/>
                </a:lnTo>
                <a:cubicBezTo>
                  <a:pt x="18900" y="17280"/>
                  <a:pt x="18551" y="17683"/>
                  <a:pt x="18382" y="18319"/>
                </a:cubicBezTo>
                <a:cubicBezTo>
                  <a:pt x="18203" y="18991"/>
                  <a:pt x="18247" y="19872"/>
                  <a:pt x="18225" y="19872"/>
                </a:cubicBezTo>
                <a:cubicBezTo>
                  <a:pt x="14569" y="19872"/>
                  <a:pt x="3375" y="19872"/>
                  <a:pt x="3375" y="19872"/>
                </a:cubicBezTo>
                <a:cubicBezTo>
                  <a:pt x="3386" y="19872"/>
                  <a:pt x="3397" y="19170"/>
                  <a:pt x="3224" y="18508"/>
                </a:cubicBezTo>
                <a:cubicBezTo>
                  <a:pt x="3055" y="17861"/>
                  <a:pt x="2700" y="17280"/>
                  <a:pt x="2700" y="17280"/>
                </a:cubicBezTo>
                <a:lnTo>
                  <a:pt x="1350" y="17280"/>
                </a:lnTo>
                <a:lnTo>
                  <a:pt x="1350" y="11232"/>
                </a:lnTo>
                <a:lnTo>
                  <a:pt x="2700" y="11232"/>
                </a:lnTo>
                <a:cubicBezTo>
                  <a:pt x="2700" y="11232"/>
                  <a:pt x="3057" y="10767"/>
                  <a:pt x="3227" y="10129"/>
                </a:cubicBezTo>
                <a:cubicBezTo>
                  <a:pt x="3399" y="9485"/>
                  <a:pt x="3386" y="8640"/>
                  <a:pt x="3375" y="8640"/>
                </a:cubicBezTo>
                <a:lnTo>
                  <a:pt x="18225" y="8640"/>
                </a:lnTo>
                <a:cubicBezTo>
                  <a:pt x="18216" y="8640"/>
                  <a:pt x="18146" y="9458"/>
                  <a:pt x="18332" y="10118"/>
                </a:cubicBezTo>
                <a:cubicBezTo>
                  <a:pt x="18514" y="10761"/>
                  <a:pt x="18900" y="11232"/>
                  <a:pt x="18900" y="11232"/>
                </a:cubicBezTo>
                <a:lnTo>
                  <a:pt x="20250" y="11232"/>
                </a:lnTo>
                <a:cubicBezTo>
                  <a:pt x="20250" y="11232"/>
                  <a:pt x="20250" y="17280"/>
                  <a:pt x="20250" y="17280"/>
                </a:cubicBezTo>
                <a:close/>
                <a:moveTo>
                  <a:pt x="19575" y="19872"/>
                </a:moveTo>
                <a:cubicBezTo>
                  <a:pt x="19202" y="19872"/>
                  <a:pt x="18900" y="19485"/>
                  <a:pt x="18900" y="19008"/>
                </a:cubicBezTo>
                <a:cubicBezTo>
                  <a:pt x="18900" y="18531"/>
                  <a:pt x="19202" y="18144"/>
                  <a:pt x="19575" y="18144"/>
                </a:cubicBezTo>
                <a:cubicBezTo>
                  <a:pt x="19948" y="18144"/>
                  <a:pt x="20250" y="18531"/>
                  <a:pt x="20250" y="19008"/>
                </a:cubicBezTo>
                <a:cubicBezTo>
                  <a:pt x="20250" y="19485"/>
                  <a:pt x="19948" y="19872"/>
                  <a:pt x="19575" y="19872"/>
                </a:cubicBezTo>
                <a:close/>
                <a:moveTo>
                  <a:pt x="2025" y="19872"/>
                </a:moveTo>
                <a:cubicBezTo>
                  <a:pt x="1652" y="19872"/>
                  <a:pt x="1350" y="19485"/>
                  <a:pt x="1350" y="19008"/>
                </a:cubicBezTo>
                <a:cubicBezTo>
                  <a:pt x="1350" y="18531"/>
                  <a:pt x="1652" y="18144"/>
                  <a:pt x="2025" y="18144"/>
                </a:cubicBezTo>
                <a:cubicBezTo>
                  <a:pt x="2398" y="18144"/>
                  <a:pt x="2700" y="18531"/>
                  <a:pt x="2700" y="19008"/>
                </a:cubicBezTo>
                <a:cubicBezTo>
                  <a:pt x="2700" y="19485"/>
                  <a:pt x="2398" y="19872"/>
                  <a:pt x="2025" y="19872"/>
                </a:cubicBezTo>
                <a:close/>
                <a:moveTo>
                  <a:pt x="2025" y="8640"/>
                </a:moveTo>
                <a:cubicBezTo>
                  <a:pt x="2398" y="8640"/>
                  <a:pt x="2700" y="9027"/>
                  <a:pt x="2700" y="9504"/>
                </a:cubicBezTo>
                <a:cubicBezTo>
                  <a:pt x="2700" y="9981"/>
                  <a:pt x="2398" y="10368"/>
                  <a:pt x="2025" y="10368"/>
                </a:cubicBezTo>
                <a:cubicBezTo>
                  <a:pt x="1652" y="10368"/>
                  <a:pt x="1350" y="9981"/>
                  <a:pt x="1350" y="9504"/>
                </a:cubicBezTo>
                <a:cubicBezTo>
                  <a:pt x="1350" y="9027"/>
                  <a:pt x="1652" y="8640"/>
                  <a:pt x="2025" y="8640"/>
                </a:cubicBezTo>
                <a:close/>
                <a:moveTo>
                  <a:pt x="0" y="6912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6912"/>
                </a:lnTo>
                <a:cubicBezTo>
                  <a:pt x="21600" y="6912"/>
                  <a:pt x="0" y="6912"/>
                  <a:pt x="0" y="691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4" name="Shape"/>
          <p:cNvSpPr/>
          <p:nvPr>
            <p:ph type="body" sz="quarter" idx="30"/>
          </p:nvPr>
        </p:nvSpPr>
        <p:spPr>
          <a:xfrm>
            <a:off x="17931883" y="11597671"/>
            <a:ext cx="533639" cy="5336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25" y="6494"/>
                </a:moveTo>
                <a:lnTo>
                  <a:pt x="18225" y="5400"/>
                </a:lnTo>
                <a:cubicBezTo>
                  <a:pt x="18225" y="5414"/>
                  <a:pt x="12825" y="0"/>
                  <a:pt x="12825" y="0"/>
                </a:cubicBezTo>
                <a:lnTo>
                  <a:pt x="3375" y="0"/>
                </a:lnTo>
                <a:lnTo>
                  <a:pt x="3375" y="6494"/>
                </a:lnTo>
                <a:lnTo>
                  <a:pt x="0" y="9450"/>
                </a:lnTo>
                <a:lnTo>
                  <a:pt x="0" y="20250"/>
                </a:lnTo>
                <a:lnTo>
                  <a:pt x="8298" y="14505"/>
                </a:lnTo>
                <a:cubicBezTo>
                  <a:pt x="6148" y="13048"/>
                  <a:pt x="3086" y="11134"/>
                  <a:pt x="1350" y="10125"/>
                </a:cubicBezTo>
                <a:cubicBezTo>
                  <a:pt x="1392" y="10086"/>
                  <a:pt x="2224" y="9371"/>
                  <a:pt x="3375" y="8381"/>
                </a:cubicBezTo>
                <a:lnTo>
                  <a:pt x="3375" y="10800"/>
                </a:lnTo>
                <a:lnTo>
                  <a:pt x="4725" y="10800"/>
                </a:lnTo>
                <a:lnTo>
                  <a:pt x="4725" y="1350"/>
                </a:lnTo>
                <a:lnTo>
                  <a:pt x="12825" y="1350"/>
                </a:lnTo>
                <a:lnTo>
                  <a:pt x="12825" y="5400"/>
                </a:lnTo>
                <a:lnTo>
                  <a:pt x="16875" y="5400"/>
                </a:lnTo>
                <a:lnTo>
                  <a:pt x="16875" y="10800"/>
                </a:lnTo>
                <a:lnTo>
                  <a:pt x="18225" y="10800"/>
                </a:lnTo>
                <a:lnTo>
                  <a:pt x="18225" y="8384"/>
                </a:lnTo>
                <a:cubicBezTo>
                  <a:pt x="19264" y="9271"/>
                  <a:pt x="20049" y="9945"/>
                  <a:pt x="20250" y="10125"/>
                </a:cubicBezTo>
                <a:cubicBezTo>
                  <a:pt x="18519" y="11152"/>
                  <a:pt x="15482" y="13097"/>
                  <a:pt x="13327" y="14523"/>
                </a:cubicBezTo>
                <a:lnTo>
                  <a:pt x="21600" y="20250"/>
                </a:lnTo>
                <a:lnTo>
                  <a:pt x="21600" y="9450"/>
                </a:lnTo>
                <a:cubicBezTo>
                  <a:pt x="21600" y="9450"/>
                  <a:pt x="18225" y="6494"/>
                  <a:pt x="18225" y="6494"/>
                </a:cubicBezTo>
                <a:close/>
                <a:moveTo>
                  <a:pt x="12150" y="15525"/>
                </a:moveTo>
                <a:lnTo>
                  <a:pt x="20925" y="21600"/>
                </a:lnTo>
                <a:lnTo>
                  <a:pt x="675" y="21600"/>
                </a:lnTo>
                <a:lnTo>
                  <a:pt x="9450" y="15525"/>
                </a:lnTo>
                <a:cubicBezTo>
                  <a:pt x="9476" y="15525"/>
                  <a:pt x="12150" y="15525"/>
                  <a:pt x="12150" y="15525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15" name="2015"/>
          <p:cNvSpPr txBox="1"/>
          <p:nvPr>
            <p:ph type="body" sz="quarter" idx="31"/>
          </p:nvPr>
        </p:nvSpPr>
        <p:spPr>
          <a:xfrm>
            <a:off x="4922380" y="11334228"/>
            <a:ext cx="3438057" cy="503032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2015</a:t>
            </a:r>
          </a:p>
        </p:txBody>
      </p:sp>
      <p:sp>
        <p:nvSpPr>
          <p:cNvPr id="316" name="Eodem modo typi, parum clari, sollemnes in futurum."/>
          <p:cNvSpPr txBox="1"/>
          <p:nvPr>
            <p:ph type="body" sz="quarter" idx="32"/>
          </p:nvPr>
        </p:nvSpPr>
        <p:spPr>
          <a:xfrm>
            <a:off x="4909420" y="11878515"/>
            <a:ext cx="3463977" cy="6438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  <p:sp>
        <p:nvSpPr>
          <p:cNvPr id="317" name="2017"/>
          <p:cNvSpPr txBox="1"/>
          <p:nvPr>
            <p:ph type="body" sz="quarter" idx="33"/>
          </p:nvPr>
        </p:nvSpPr>
        <p:spPr>
          <a:xfrm>
            <a:off x="13721098" y="11334228"/>
            <a:ext cx="3438057" cy="503032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2017</a:t>
            </a:r>
          </a:p>
        </p:txBody>
      </p:sp>
      <p:sp>
        <p:nvSpPr>
          <p:cNvPr id="318" name="Eodem modo typi, parum clari, sollemnes in futurum."/>
          <p:cNvSpPr txBox="1"/>
          <p:nvPr>
            <p:ph type="body" sz="quarter" idx="34"/>
          </p:nvPr>
        </p:nvSpPr>
        <p:spPr>
          <a:xfrm>
            <a:off x="13708140" y="11878515"/>
            <a:ext cx="3463976" cy="6438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  <p:sp>
        <p:nvSpPr>
          <p:cNvPr id="319" name="2016"/>
          <p:cNvSpPr txBox="1"/>
          <p:nvPr>
            <p:ph type="body" sz="quarter" idx="35"/>
          </p:nvPr>
        </p:nvSpPr>
        <p:spPr>
          <a:xfrm>
            <a:off x="14708265" y="5971792"/>
            <a:ext cx="3438057" cy="503033"/>
          </a:xfrm>
          <a:prstGeom prst="rect">
            <a:avLst/>
          </a:prstGeom>
        </p:spPr>
        <p:txBody>
          <a:bodyPr anchor="ctr"/>
          <a:lstStyle>
            <a:lvl1pPr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2016</a:t>
            </a:r>
          </a:p>
        </p:txBody>
      </p:sp>
      <p:sp>
        <p:nvSpPr>
          <p:cNvPr id="320" name="Eodem modo typi, parum clari, sollemnes in futurum."/>
          <p:cNvSpPr txBox="1"/>
          <p:nvPr>
            <p:ph type="body" sz="quarter" idx="36"/>
          </p:nvPr>
        </p:nvSpPr>
        <p:spPr>
          <a:xfrm>
            <a:off x="14708265" y="6516079"/>
            <a:ext cx="3463976" cy="6438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meline Fin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28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29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30" name="Rounded Rectangle"/>
          <p:cNvSpPr/>
          <p:nvPr/>
        </p:nvSpPr>
        <p:spPr>
          <a:xfrm>
            <a:off x="210638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31" name="Slide Number"/>
          <p:cNvSpPr txBox="1"/>
          <p:nvPr>
            <p:ph type="sldNum" sz="quarter" idx="2"/>
          </p:nvPr>
        </p:nvSpPr>
        <p:spPr>
          <a:xfrm>
            <a:off x="21307687" y="1445295"/>
            <a:ext cx="509144" cy="5619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2" name="Line"/>
          <p:cNvSpPr/>
          <p:nvPr/>
        </p:nvSpPr>
        <p:spPr>
          <a:xfrm>
            <a:off x="3033735" y="9276869"/>
            <a:ext cx="16407659" cy="1"/>
          </a:xfrm>
          <a:prstGeom prst="line">
            <a:avLst/>
          </a:prstGeom>
          <a:ln w="12700">
            <a:solidFill>
              <a:srgbClr val="EE9382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33" name="Circle"/>
          <p:cNvSpPr/>
          <p:nvPr>
            <p:ph type="body" sz="quarter" idx="21"/>
          </p:nvPr>
        </p:nvSpPr>
        <p:spPr>
          <a:xfrm>
            <a:off x="19400769" y="8954936"/>
            <a:ext cx="643868" cy="643869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34" name="Circle"/>
          <p:cNvSpPr/>
          <p:nvPr>
            <p:ph type="body" sz="quarter" idx="22"/>
          </p:nvPr>
        </p:nvSpPr>
        <p:spPr>
          <a:xfrm>
            <a:off x="9257576" y="9142264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35" name="Circle"/>
          <p:cNvSpPr/>
          <p:nvPr>
            <p:ph type="body" sz="quarter" idx="23"/>
          </p:nvPr>
        </p:nvSpPr>
        <p:spPr>
          <a:xfrm>
            <a:off x="5685701" y="9142264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36" name="Circle"/>
          <p:cNvSpPr/>
          <p:nvPr>
            <p:ph type="body" sz="quarter" idx="24"/>
          </p:nvPr>
        </p:nvSpPr>
        <p:spPr>
          <a:xfrm>
            <a:off x="16289937" y="9142264"/>
            <a:ext cx="261005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37" name="Line"/>
          <p:cNvSpPr/>
          <p:nvPr/>
        </p:nvSpPr>
        <p:spPr>
          <a:xfrm>
            <a:off x="9388078" y="9383662"/>
            <a:ext cx="1" cy="1452803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38" name="Line"/>
          <p:cNvSpPr/>
          <p:nvPr/>
        </p:nvSpPr>
        <p:spPr>
          <a:xfrm>
            <a:off x="5816202" y="7707051"/>
            <a:ext cx="1" cy="1452802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39" name="Line"/>
          <p:cNvSpPr/>
          <p:nvPr/>
        </p:nvSpPr>
        <p:spPr>
          <a:xfrm>
            <a:off x="16420439" y="9383662"/>
            <a:ext cx="1" cy="1452803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40" name="Circle"/>
          <p:cNvSpPr/>
          <p:nvPr>
            <p:ph type="body" sz="quarter" idx="25"/>
          </p:nvPr>
        </p:nvSpPr>
        <p:spPr>
          <a:xfrm>
            <a:off x="8819043" y="11287556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41" name="Circle"/>
          <p:cNvSpPr/>
          <p:nvPr>
            <p:ph type="body" sz="quarter" idx="26"/>
          </p:nvPr>
        </p:nvSpPr>
        <p:spPr>
          <a:xfrm>
            <a:off x="5247167" y="6092777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42" name="Circle"/>
          <p:cNvSpPr/>
          <p:nvPr>
            <p:ph type="body" sz="quarter" idx="27"/>
          </p:nvPr>
        </p:nvSpPr>
        <p:spPr>
          <a:xfrm>
            <a:off x="15851404" y="11287556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43" name="Shape"/>
          <p:cNvSpPr/>
          <p:nvPr>
            <p:ph type="body" sz="quarter" idx="28"/>
          </p:nvPr>
        </p:nvSpPr>
        <p:spPr>
          <a:xfrm>
            <a:off x="9084003" y="11528531"/>
            <a:ext cx="643869" cy="643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345" y="8839"/>
                </a:moveTo>
                <a:cubicBezTo>
                  <a:pt x="19816" y="4900"/>
                  <a:pt x="16700" y="1784"/>
                  <a:pt x="12761" y="1255"/>
                </a:cubicBezTo>
                <a:lnTo>
                  <a:pt x="12761" y="8839"/>
                </a:lnTo>
                <a:cubicBezTo>
                  <a:pt x="12761" y="8839"/>
                  <a:pt x="20345" y="8839"/>
                  <a:pt x="20345" y="8839"/>
                </a:cubicBezTo>
                <a:close/>
                <a:moveTo>
                  <a:pt x="21600" y="10029"/>
                </a:moveTo>
                <a:lnTo>
                  <a:pt x="11571" y="10029"/>
                </a:lnTo>
                <a:lnTo>
                  <a:pt x="11571" y="0"/>
                </a:lnTo>
                <a:cubicBezTo>
                  <a:pt x="17110" y="0"/>
                  <a:pt x="21600" y="4490"/>
                  <a:pt x="21600" y="10029"/>
                </a:cubicBezTo>
                <a:close/>
                <a:moveTo>
                  <a:pt x="10029" y="11571"/>
                </a:moveTo>
                <a:lnTo>
                  <a:pt x="20057" y="11571"/>
                </a:lnTo>
                <a:cubicBezTo>
                  <a:pt x="20057" y="17110"/>
                  <a:pt x="15567" y="21600"/>
                  <a:pt x="10029" y="21600"/>
                </a:cubicBezTo>
                <a:cubicBezTo>
                  <a:pt x="4490" y="21600"/>
                  <a:pt x="0" y="17110"/>
                  <a:pt x="0" y="11571"/>
                </a:cubicBezTo>
                <a:cubicBezTo>
                  <a:pt x="0" y="6033"/>
                  <a:pt x="4490" y="1543"/>
                  <a:pt x="10029" y="1543"/>
                </a:cubicBezTo>
                <a:cubicBezTo>
                  <a:pt x="10029" y="1543"/>
                  <a:pt x="10029" y="11571"/>
                  <a:pt x="10029" y="11571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4" name="Shape"/>
          <p:cNvSpPr/>
          <p:nvPr>
            <p:ph type="body" sz="quarter" idx="29"/>
          </p:nvPr>
        </p:nvSpPr>
        <p:spPr>
          <a:xfrm>
            <a:off x="5494268" y="6410296"/>
            <a:ext cx="643869" cy="50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063" y="12960"/>
                </a:moveTo>
                <a:cubicBezTo>
                  <a:pt x="5621" y="12960"/>
                  <a:pt x="6075" y="13540"/>
                  <a:pt x="6075" y="14256"/>
                </a:cubicBezTo>
                <a:cubicBezTo>
                  <a:pt x="6075" y="14971"/>
                  <a:pt x="5621" y="15552"/>
                  <a:pt x="5063" y="15552"/>
                </a:cubicBezTo>
                <a:cubicBezTo>
                  <a:pt x="4504" y="15552"/>
                  <a:pt x="4050" y="14972"/>
                  <a:pt x="4050" y="14256"/>
                </a:cubicBezTo>
                <a:cubicBezTo>
                  <a:pt x="4050" y="13540"/>
                  <a:pt x="4504" y="12960"/>
                  <a:pt x="5063" y="12960"/>
                </a:cubicBezTo>
                <a:close/>
                <a:moveTo>
                  <a:pt x="16537" y="12960"/>
                </a:moveTo>
                <a:cubicBezTo>
                  <a:pt x="17096" y="12960"/>
                  <a:pt x="17550" y="13540"/>
                  <a:pt x="17550" y="14256"/>
                </a:cubicBezTo>
                <a:cubicBezTo>
                  <a:pt x="17550" y="14972"/>
                  <a:pt x="17096" y="15552"/>
                  <a:pt x="16537" y="15552"/>
                </a:cubicBezTo>
                <a:cubicBezTo>
                  <a:pt x="15979" y="15552"/>
                  <a:pt x="15525" y="14972"/>
                  <a:pt x="15525" y="14256"/>
                </a:cubicBezTo>
                <a:cubicBezTo>
                  <a:pt x="15525" y="13540"/>
                  <a:pt x="15979" y="12960"/>
                  <a:pt x="16537" y="12960"/>
                </a:cubicBezTo>
                <a:close/>
                <a:moveTo>
                  <a:pt x="10800" y="17280"/>
                </a:moveTo>
                <a:cubicBezTo>
                  <a:pt x="9682" y="17280"/>
                  <a:pt x="8775" y="15926"/>
                  <a:pt x="8775" y="14256"/>
                </a:cubicBezTo>
                <a:cubicBezTo>
                  <a:pt x="8775" y="12586"/>
                  <a:pt x="9682" y="11232"/>
                  <a:pt x="10800" y="11232"/>
                </a:cubicBezTo>
                <a:cubicBezTo>
                  <a:pt x="11918" y="11232"/>
                  <a:pt x="12825" y="12586"/>
                  <a:pt x="12825" y="14256"/>
                </a:cubicBezTo>
                <a:cubicBezTo>
                  <a:pt x="12825" y="15926"/>
                  <a:pt x="11918" y="17280"/>
                  <a:pt x="10800" y="17280"/>
                </a:cubicBezTo>
                <a:close/>
                <a:moveTo>
                  <a:pt x="10800" y="10368"/>
                </a:moveTo>
                <a:cubicBezTo>
                  <a:pt x="9309" y="10368"/>
                  <a:pt x="8100" y="12108"/>
                  <a:pt x="8100" y="14256"/>
                </a:cubicBezTo>
                <a:cubicBezTo>
                  <a:pt x="8100" y="16403"/>
                  <a:pt x="9309" y="18144"/>
                  <a:pt x="10800" y="18144"/>
                </a:cubicBezTo>
                <a:cubicBezTo>
                  <a:pt x="12291" y="18144"/>
                  <a:pt x="13500" y="16403"/>
                  <a:pt x="13500" y="14256"/>
                </a:cubicBezTo>
                <a:cubicBezTo>
                  <a:pt x="13500" y="12108"/>
                  <a:pt x="12291" y="10368"/>
                  <a:pt x="10800" y="10368"/>
                </a:cubicBezTo>
                <a:close/>
                <a:moveTo>
                  <a:pt x="2700" y="0"/>
                </a:moveTo>
                <a:lnTo>
                  <a:pt x="2700" y="2592"/>
                </a:lnTo>
                <a:lnTo>
                  <a:pt x="4050" y="2592"/>
                </a:lnTo>
                <a:lnTo>
                  <a:pt x="4050" y="1728"/>
                </a:lnTo>
                <a:lnTo>
                  <a:pt x="17550" y="1728"/>
                </a:lnTo>
                <a:lnTo>
                  <a:pt x="17550" y="2592"/>
                </a:lnTo>
                <a:lnTo>
                  <a:pt x="18900" y="2592"/>
                </a:lnTo>
                <a:lnTo>
                  <a:pt x="18900" y="0"/>
                </a:lnTo>
                <a:cubicBezTo>
                  <a:pt x="18900" y="0"/>
                  <a:pt x="2700" y="0"/>
                  <a:pt x="2700" y="0"/>
                </a:cubicBezTo>
                <a:close/>
                <a:moveTo>
                  <a:pt x="1350" y="3456"/>
                </a:moveTo>
                <a:lnTo>
                  <a:pt x="1350" y="6048"/>
                </a:lnTo>
                <a:lnTo>
                  <a:pt x="2700" y="6048"/>
                </a:lnTo>
                <a:lnTo>
                  <a:pt x="2700" y="5184"/>
                </a:lnTo>
                <a:lnTo>
                  <a:pt x="18900" y="5184"/>
                </a:lnTo>
                <a:lnTo>
                  <a:pt x="18900" y="6048"/>
                </a:lnTo>
                <a:lnTo>
                  <a:pt x="20250" y="6048"/>
                </a:lnTo>
                <a:lnTo>
                  <a:pt x="20250" y="3456"/>
                </a:lnTo>
                <a:cubicBezTo>
                  <a:pt x="20250" y="3456"/>
                  <a:pt x="1350" y="3456"/>
                  <a:pt x="1350" y="3456"/>
                </a:cubicBezTo>
                <a:close/>
                <a:moveTo>
                  <a:pt x="19575" y="10368"/>
                </a:moveTo>
                <a:cubicBezTo>
                  <a:pt x="19202" y="10368"/>
                  <a:pt x="18900" y="9981"/>
                  <a:pt x="18900" y="9504"/>
                </a:cubicBezTo>
                <a:cubicBezTo>
                  <a:pt x="18900" y="9027"/>
                  <a:pt x="19202" y="8640"/>
                  <a:pt x="19575" y="8640"/>
                </a:cubicBezTo>
                <a:cubicBezTo>
                  <a:pt x="19948" y="8640"/>
                  <a:pt x="20250" y="9027"/>
                  <a:pt x="20250" y="9504"/>
                </a:cubicBezTo>
                <a:cubicBezTo>
                  <a:pt x="20250" y="9981"/>
                  <a:pt x="19948" y="10368"/>
                  <a:pt x="19575" y="10368"/>
                </a:cubicBezTo>
                <a:close/>
                <a:moveTo>
                  <a:pt x="20250" y="17280"/>
                </a:moveTo>
                <a:lnTo>
                  <a:pt x="18900" y="17280"/>
                </a:lnTo>
                <a:cubicBezTo>
                  <a:pt x="18900" y="17280"/>
                  <a:pt x="18551" y="17683"/>
                  <a:pt x="18382" y="18319"/>
                </a:cubicBezTo>
                <a:cubicBezTo>
                  <a:pt x="18203" y="18991"/>
                  <a:pt x="18247" y="19872"/>
                  <a:pt x="18225" y="19872"/>
                </a:cubicBezTo>
                <a:cubicBezTo>
                  <a:pt x="14569" y="19872"/>
                  <a:pt x="3375" y="19872"/>
                  <a:pt x="3375" y="19872"/>
                </a:cubicBezTo>
                <a:cubicBezTo>
                  <a:pt x="3386" y="19872"/>
                  <a:pt x="3397" y="19170"/>
                  <a:pt x="3224" y="18508"/>
                </a:cubicBezTo>
                <a:cubicBezTo>
                  <a:pt x="3055" y="17861"/>
                  <a:pt x="2700" y="17280"/>
                  <a:pt x="2700" y="17280"/>
                </a:cubicBezTo>
                <a:lnTo>
                  <a:pt x="1350" y="17280"/>
                </a:lnTo>
                <a:lnTo>
                  <a:pt x="1350" y="11232"/>
                </a:lnTo>
                <a:lnTo>
                  <a:pt x="2700" y="11232"/>
                </a:lnTo>
                <a:cubicBezTo>
                  <a:pt x="2700" y="11232"/>
                  <a:pt x="3057" y="10767"/>
                  <a:pt x="3227" y="10129"/>
                </a:cubicBezTo>
                <a:cubicBezTo>
                  <a:pt x="3399" y="9485"/>
                  <a:pt x="3386" y="8640"/>
                  <a:pt x="3375" y="8640"/>
                </a:cubicBezTo>
                <a:lnTo>
                  <a:pt x="18225" y="8640"/>
                </a:lnTo>
                <a:cubicBezTo>
                  <a:pt x="18216" y="8640"/>
                  <a:pt x="18146" y="9458"/>
                  <a:pt x="18332" y="10118"/>
                </a:cubicBezTo>
                <a:cubicBezTo>
                  <a:pt x="18514" y="10761"/>
                  <a:pt x="18900" y="11232"/>
                  <a:pt x="18900" y="11232"/>
                </a:cubicBezTo>
                <a:lnTo>
                  <a:pt x="20250" y="11232"/>
                </a:lnTo>
                <a:cubicBezTo>
                  <a:pt x="20250" y="11232"/>
                  <a:pt x="20250" y="17280"/>
                  <a:pt x="20250" y="17280"/>
                </a:cubicBezTo>
                <a:close/>
                <a:moveTo>
                  <a:pt x="19575" y="19872"/>
                </a:moveTo>
                <a:cubicBezTo>
                  <a:pt x="19202" y="19872"/>
                  <a:pt x="18900" y="19485"/>
                  <a:pt x="18900" y="19008"/>
                </a:cubicBezTo>
                <a:cubicBezTo>
                  <a:pt x="18900" y="18531"/>
                  <a:pt x="19202" y="18144"/>
                  <a:pt x="19575" y="18144"/>
                </a:cubicBezTo>
                <a:cubicBezTo>
                  <a:pt x="19948" y="18144"/>
                  <a:pt x="20250" y="18531"/>
                  <a:pt x="20250" y="19008"/>
                </a:cubicBezTo>
                <a:cubicBezTo>
                  <a:pt x="20250" y="19485"/>
                  <a:pt x="19948" y="19872"/>
                  <a:pt x="19575" y="19872"/>
                </a:cubicBezTo>
                <a:close/>
                <a:moveTo>
                  <a:pt x="2025" y="19872"/>
                </a:moveTo>
                <a:cubicBezTo>
                  <a:pt x="1652" y="19872"/>
                  <a:pt x="1350" y="19485"/>
                  <a:pt x="1350" y="19008"/>
                </a:cubicBezTo>
                <a:cubicBezTo>
                  <a:pt x="1350" y="18531"/>
                  <a:pt x="1652" y="18144"/>
                  <a:pt x="2025" y="18144"/>
                </a:cubicBezTo>
                <a:cubicBezTo>
                  <a:pt x="2398" y="18144"/>
                  <a:pt x="2700" y="18531"/>
                  <a:pt x="2700" y="19008"/>
                </a:cubicBezTo>
                <a:cubicBezTo>
                  <a:pt x="2700" y="19485"/>
                  <a:pt x="2398" y="19872"/>
                  <a:pt x="2025" y="19872"/>
                </a:cubicBezTo>
                <a:close/>
                <a:moveTo>
                  <a:pt x="2025" y="8640"/>
                </a:moveTo>
                <a:cubicBezTo>
                  <a:pt x="2398" y="8640"/>
                  <a:pt x="2700" y="9027"/>
                  <a:pt x="2700" y="9504"/>
                </a:cubicBezTo>
                <a:cubicBezTo>
                  <a:pt x="2700" y="9981"/>
                  <a:pt x="2398" y="10368"/>
                  <a:pt x="2025" y="10368"/>
                </a:cubicBezTo>
                <a:cubicBezTo>
                  <a:pt x="1652" y="10368"/>
                  <a:pt x="1350" y="9981"/>
                  <a:pt x="1350" y="9504"/>
                </a:cubicBezTo>
                <a:cubicBezTo>
                  <a:pt x="1350" y="9027"/>
                  <a:pt x="1652" y="8640"/>
                  <a:pt x="2025" y="8640"/>
                </a:cubicBezTo>
                <a:close/>
                <a:moveTo>
                  <a:pt x="0" y="6912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6912"/>
                </a:lnTo>
                <a:cubicBezTo>
                  <a:pt x="21600" y="6912"/>
                  <a:pt x="0" y="6912"/>
                  <a:pt x="0" y="691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5" name="Shape"/>
          <p:cNvSpPr/>
          <p:nvPr>
            <p:ph type="body" sz="quarter" idx="30"/>
          </p:nvPr>
        </p:nvSpPr>
        <p:spPr>
          <a:xfrm>
            <a:off x="16153620" y="11554054"/>
            <a:ext cx="533639" cy="5336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25" y="6494"/>
                </a:moveTo>
                <a:lnTo>
                  <a:pt x="18225" y="5400"/>
                </a:lnTo>
                <a:cubicBezTo>
                  <a:pt x="18225" y="5414"/>
                  <a:pt x="12825" y="0"/>
                  <a:pt x="12825" y="0"/>
                </a:cubicBezTo>
                <a:lnTo>
                  <a:pt x="3375" y="0"/>
                </a:lnTo>
                <a:lnTo>
                  <a:pt x="3375" y="6494"/>
                </a:lnTo>
                <a:lnTo>
                  <a:pt x="0" y="9450"/>
                </a:lnTo>
                <a:lnTo>
                  <a:pt x="0" y="20250"/>
                </a:lnTo>
                <a:lnTo>
                  <a:pt x="8298" y="14505"/>
                </a:lnTo>
                <a:cubicBezTo>
                  <a:pt x="6148" y="13048"/>
                  <a:pt x="3086" y="11134"/>
                  <a:pt x="1350" y="10125"/>
                </a:cubicBezTo>
                <a:cubicBezTo>
                  <a:pt x="1392" y="10086"/>
                  <a:pt x="2224" y="9371"/>
                  <a:pt x="3375" y="8381"/>
                </a:cubicBezTo>
                <a:lnTo>
                  <a:pt x="3375" y="10800"/>
                </a:lnTo>
                <a:lnTo>
                  <a:pt x="4725" y="10800"/>
                </a:lnTo>
                <a:lnTo>
                  <a:pt x="4725" y="1350"/>
                </a:lnTo>
                <a:lnTo>
                  <a:pt x="12825" y="1350"/>
                </a:lnTo>
                <a:lnTo>
                  <a:pt x="12825" y="5400"/>
                </a:lnTo>
                <a:lnTo>
                  <a:pt x="16875" y="5400"/>
                </a:lnTo>
                <a:lnTo>
                  <a:pt x="16875" y="10800"/>
                </a:lnTo>
                <a:lnTo>
                  <a:pt x="18225" y="10800"/>
                </a:lnTo>
                <a:lnTo>
                  <a:pt x="18225" y="8384"/>
                </a:lnTo>
                <a:cubicBezTo>
                  <a:pt x="19264" y="9271"/>
                  <a:pt x="20049" y="9945"/>
                  <a:pt x="20250" y="10125"/>
                </a:cubicBezTo>
                <a:cubicBezTo>
                  <a:pt x="18519" y="11152"/>
                  <a:pt x="15482" y="13097"/>
                  <a:pt x="13327" y="14523"/>
                </a:cubicBezTo>
                <a:lnTo>
                  <a:pt x="21600" y="20250"/>
                </a:lnTo>
                <a:lnTo>
                  <a:pt x="21600" y="9450"/>
                </a:lnTo>
                <a:cubicBezTo>
                  <a:pt x="21600" y="9450"/>
                  <a:pt x="18225" y="6494"/>
                  <a:pt x="18225" y="6494"/>
                </a:cubicBezTo>
                <a:close/>
                <a:moveTo>
                  <a:pt x="12150" y="15525"/>
                </a:moveTo>
                <a:lnTo>
                  <a:pt x="20925" y="21600"/>
                </a:lnTo>
                <a:lnTo>
                  <a:pt x="675" y="21600"/>
                </a:lnTo>
                <a:lnTo>
                  <a:pt x="9450" y="15525"/>
                </a:lnTo>
                <a:cubicBezTo>
                  <a:pt x="9476" y="15525"/>
                  <a:pt x="12150" y="15525"/>
                  <a:pt x="12150" y="15525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46" name="2019"/>
          <p:cNvSpPr txBox="1"/>
          <p:nvPr>
            <p:ph type="body" sz="quarter" idx="31"/>
          </p:nvPr>
        </p:nvSpPr>
        <p:spPr>
          <a:xfrm>
            <a:off x="4970005" y="11290610"/>
            <a:ext cx="3438057" cy="503033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2019</a:t>
            </a:r>
          </a:p>
        </p:txBody>
      </p:sp>
      <p:sp>
        <p:nvSpPr>
          <p:cNvPr id="347" name="Eodem modo typi, parum clari, sollemnes in futurum."/>
          <p:cNvSpPr txBox="1"/>
          <p:nvPr>
            <p:ph type="body" sz="quarter" idx="32"/>
          </p:nvPr>
        </p:nvSpPr>
        <p:spPr>
          <a:xfrm>
            <a:off x="4957045" y="11834897"/>
            <a:ext cx="3463977" cy="6438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  <p:sp>
        <p:nvSpPr>
          <p:cNvPr id="348" name="2021"/>
          <p:cNvSpPr txBox="1"/>
          <p:nvPr>
            <p:ph type="body" sz="quarter" idx="33"/>
          </p:nvPr>
        </p:nvSpPr>
        <p:spPr>
          <a:xfrm>
            <a:off x="11942834" y="11290610"/>
            <a:ext cx="3438057" cy="503033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2021</a:t>
            </a:r>
          </a:p>
        </p:txBody>
      </p:sp>
      <p:sp>
        <p:nvSpPr>
          <p:cNvPr id="349" name="Eodem modo typi, parum clari, sollemnes in futurum."/>
          <p:cNvSpPr txBox="1"/>
          <p:nvPr>
            <p:ph type="body" sz="quarter" idx="34"/>
          </p:nvPr>
        </p:nvSpPr>
        <p:spPr>
          <a:xfrm>
            <a:off x="11929874" y="11834897"/>
            <a:ext cx="3463977" cy="6438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  <p:sp>
        <p:nvSpPr>
          <p:cNvPr id="350" name="2018"/>
          <p:cNvSpPr txBox="1"/>
          <p:nvPr>
            <p:ph type="body" sz="quarter" idx="35"/>
          </p:nvPr>
        </p:nvSpPr>
        <p:spPr>
          <a:xfrm>
            <a:off x="6754889" y="5928174"/>
            <a:ext cx="3438057" cy="503033"/>
          </a:xfrm>
          <a:prstGeom prst="rect">
            <a:avLst/>
          </a:prstGeom>
        </p:spPr>
        <p:txBody>
          <a:bodyPr anchor="ctr"/>
          <a:lstStyle>
            <a:lvl1pPr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2018</a:t>
            </a:r>
          </a:p>
        </p:txBody>
      </p:sp>
      <p:sp>
        <p:nvSpPr>
          <p:cNvPr id="351" name="Eodem modo typi, parum clari, sollemnes in futurum."/>
          <p:cNvSpPr txBox="1"/>
          <p:nvPr>
            <p:ph type="body" sz="quarter" idx="36"/>
          </p:nvPr>
        </p:nvSpPr>
        <p:spPr>
          <a:xfrm>
            <a:off x="6754889" y="6472461"/>
            <a:ext cx="3463976" cy="6438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  <p:sp>
        <p:nvSpPr>
          <p:cNvPr id="352" name="Circle"/>
          <p:cNvSpPr/>
          <p:nvPr>
            <p:ph type="body" sz="quarter" idx="37"/>
          </p:nvPr>
        </p:nvSpPr>
        <p:spPr>
          <a:xfrm>
            <a:off x="12686203" y="9142264"/>
            <a:ext cx="261004" cy="26100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53" name="Line"/>
          <p:cNvSpPr/>
          <p:nvPr/>
        </p:nvSpPr>
        <p:spPr>
          <a:xfrm>
            <a:off x="12816705" y="7707051"/>
            <a:ext cx="1" cy="1452802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354" name="Circle"/>
          <p:cNvSpPr/>
          <p:nvPr>
            <p:ph type="body" sz="quarter" idx="38"/>
          </p:nvPr>
        </p:nvSpPr>
        <p:spPr>
          <a:xfrm>
            <a:off x="12247670" y="6092777"/>
            <a:ext cx="1138071" cy="1138071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55" name="Shape"/>
          <p:cNvSpPr/>
          <p:nvPr>
            <p:ph type="body" sz="quarter" idx="39"/>
          </p:nvPr>
        </p:nvSpPr>
        <p:spPr>
          <a:xfrm>
            <a:off x="12494771" y="6410296"/>
            <a:ext cx="643869" cy="50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063" y="12960"/>
                </a:moveTo>
                <a:cubicBezTo>
                  <a:pt x="5621" y="12960"/>
                  <a:pt x="6075" y="13540"/>
                  <a:pt x="6075" y="14256"/>
                </a:cubicBezTo>
                <a:cubicBezTo>
                  <a:pt x="6075" y="14971"/>
                  <a:pt x="5621" y="15552"/>
                  <a:pt x="5063" y="15552"/>
                </a:cubicBezTo>
                <a:cubicBezTo>
                  <a:pt x="4504" y="15552"/>
                  <a:pt x="4050" y="14972"/>
                  <a:pt x="4050" y="14256"/>
                </a:cubicBezTo>
                <a:cubicBezTo>
                  <a:pt x="4050" y="13540"/>
                  <a:pt x="4504" y="12960"/>
                  <a:pt x="5063" y="12960"/>
                </a:cubicBezTo>
                <a:close/>
                <a:moveTo>
                  <a:pt x="16537" y="12960"/>
                </a:moveTo>
                <a:cubicBezTo>
                  <a:pt x="17096" y="12960"/>
                  <a:pt x="17550" y="13540"/>
                  <a:pt x="17550" y="14256"/>
                </a:cubicBezTo>
                <a:cubicBezTo>
                  <a:pt x="17550" y="14972"/>
                  <a:pt x="17096" y="15552"/>
                  <a:pt x="16537" y="15552"/>
                </a:cubicBezTo>
                <a:cubicBezTo>
                  <a:pt x="15979" y="15552"/>
                  <a:pt x="15525" y="14972"/>
                  <a:pt x="15525" y="14256"/>
                </a:cubicBezTo>
                <a:cubicBezTo>
                  <a:pt x="15525" y="13540"/>
                  <a:pt x="15979" y="12960"/>
                  <a:pt x="16537" y="12960"/>
                </a:cubicBezTo>
                <a:close/>
                <a:moveTo>
                  <a:pt x="10800" y="17280"/>
                </a:moveTo>
                <a:cubicBezTo>
                  <a:pt x="9682" y="17280"/>
                  <a:pt x="8775" y="15926"/>
                  <a:pt x="8775" y="14256"/>
                </a:cubicBezTo>
                <a:cubicBezTo>
                  <a:pt x="8775" y="12586"/>
                  <a:pt x="9682" y="11232"/>
                  <a:pt x="10800" y="11232"/>
                </a:cubicBezTo>
                <a:cubicBezTo>
                  <a:pt x="11918" y="11232"/>
                  <a:pt x="12825" y="12586"/>
                  <a:pt x="12825" y="14256"/>
                </a:cubicBezTo>
                <a:cubicBezTo>
                  <a:pt x="12825" y="15926"/>
                  <a:pt x="11918" y="17280"/>
                  <a:pt x="10800" y="17280"/>
                </a:cubicBezTo>
                <a:close/>
                <a:moveTo>
                  <a:pt x="10800" y="10368"/>
                </a:moveTo>
                <a:cubicBezTo>
                  <a:pt x="9309" y="10368"/>
                  <a:pt x="8100" y="12108"/>
                  <a:pt x="8100" y="14256"/>
                </a:cubicBezTo>
                <a:cubicBezTo>
                  <a:pt x="8100" y="16403"/>
                  <a:pt x="9309" y="18144"/>
                  <a:pt x="10800" y="18144"/>
                </a:cubicBezTo>
                <a:cubicBezTo>
                  <a:pt x="12291" y="18144"/>
                  <a:pt x="13500" y="16403"/>
                  <a:pt x="13500" y="14256"/>
                </a:cubicBezTo>
                <a:cubicBezTo>
                  <a:pt x="13500" y="12108"/>
                  <a:pt x="12291" y="10368"/>
                  <a:pt x="10800" y="10368"/>
                </a:cubicBezTo>
                <a:close/>
                <a:moveTo>
                  <a:pt x="2700" y="0"/>
                </a:moveTo>
                <a:lnTo>
                  <a:pt x="2700" y="2592"/>
                </a:lnTo>
                <a:lnTo>
                  <a:pt x="4050" y="2592"/>
                </a:lnTo>
                <a:lnTo>
                  <a:pt x="4050" y="1728"/>
                </a:lnTo>
                <a:lnTo>
                  <a:pt x="17550" y="1728"/>
                </a:lnTo>
                <a:lnTo>
                  <a:pt x="17550" y="2592"/>
                </a:lnTo>
                <a:lnTo>
                  <a:pt x="18900" y="2592"/>
                </a:lnTo>
                <a:lnTo>
                  <a:pt x="18900" y="0"/>
                </a:lnTo>
                <a:cubicBezTo>
                  <a:pt x="18900" y="0"/>
                  <a:pt x="2700" y="0"/>
                  <a:pt x="2700" y="0"/>
                </a:cubicBezTo>
                <a:close/>
                <a:moveTo>
                  <a:pt x="1350" y="3456"/>
                </a:moveTo>
                <a:lnTo>
                  <a:pt x="1350" y="6048"/>
                </a:lnTo>
                <a:lnTo>
                  <a:pt x="2700" y="6048"/>
                </a:lnTo>
                <a:lnTo>
                  <a:pt x="2700" y="5184"/>
                </a:lnTo>
                <a:lnTo>
                  <a:pt x="18900" y="5184"/>
                </a:lnTo>
                <a:lnTo>
                  <a:pt x="18900" y="6048"/>
                </a:lnTo>
                <a:lnTo>
                  <a:pt x="20250" y="6048"/>
                </a:lnTo>
                <a:lnTo>
                  <a:pt x="20250" y="3456"/>
                </a:lnTo>
                <a:cubicBezTo>
                  <a:pt x="20250" y="3456"/>
                  <a:pt x="1350" y="3456"/>
                  <a:pt x="1350" y="3456"/>
                </a:cubicBezTo>
                <a:close/>
                <a:moveTo>
                  <a:pt x="19575" y="10368"/>
                </a:moveTo>
                <a:cubicBezTo>
                  <a:pt x="19202" y="10368"/>
                  <a:pt x="18900" y="9981"/>
                  <a:pt x="18900" y="9504"/>
                </a:cubicBezTo>
                <a:cubicBezTo>
                  <a:pt x="18900" y="9027"/>
                  <a:pt x="19202" y="8640"/>
                  <a:pt x="19575" y="8640"/>
                </a:cubicBezTo>
                <a:cubicBezTo>
                  <a:pt x="19948" y="8640"/>
                  <a:pt x="20250" y="9027"/>
                  <a:pt x="20250" y="9504"/>
                </a:cubicBezTo>
                <a:cubicBezTo>
                  <a:pt x="20250" y="9981"/>
                  <a:pt x="19948" y="10368"/>
                  <a:pt x="19575" y="10368"/>
                </a:cubicBezTo>
                <a:close/>
                <a:moveTo>
                  <a:pt x="20250" y="17280"/>
                </a:moveTo>
                <a:lnTo>
                  <a:pt x="18900" y="17280"/>
                </a:lnTo>
                <a:cubicBezTo>
                  <a:pt x="18900" y="17280"/>
                  <a:pt x="18551" y="17683"/>
                  <a:pt x="18382" y="18319"/>
                </a:cubicBezTo>
                <a:cubicBezTo>
                  <a:pt x="18203" y="18991"/>
                  <a:pt x="18247" y="19872"/>
                  <a:pt x="18225" y="19872"/>
                </a:cubicBezTo>
                <a:cubicBezTo>
                  <a:pt x="14569" y="19872"/>
                  <a:pt x="3375" y="19872"/>
                  <a:pt x="3375" y="19872"/>
                </a:cubicBezTo>
                <a:cubicBezTo>
                  <a:pt x="3386" y="19872"/>
                  <a:pt x="3397" y="19170"/>
                  <a:pt x="3224" y="18508"/>
                </a:cubicBezTo>
                <a:cubicBezTo>
                  <a:pt x="3055" y="17861"/>
                  <a:pt x="2700" y="17280"/>
                  <a:pt x="2700" y="17280"/>
                </a:cubicBezTo>
                <a:lnTo>
                  <a:pt x="1350" y="17280"/>
                </a:lnTo>
                <a:lnTo>
                  <a:pt x="1350" y="11232"/>
                </a:lnTo>
                <a:lnTo>
                  <a:pt x="2700" y="11232"/>
                </a:lnTo>
                <a:cubicBezTo>
                  <a:pt x="2700" y="11232"/>
                  <a:pt x="3057" y="10767"/>
                  <a:pt x="3227" y="10129"/>
                </a:cubicBezTo>
                <a:cubicBezTo>
                  <a:pt x="3399" y="9485"/>
                  <a:pt x="3386" y="8640"/>
                  <a:pt x="3375" y="8640"/>
                </a:cubicBezTo>
                <a:lnTo>
                  <a:pt x="18225" y="8640"/>
                </a:lnTo>
                <a:cubicBezTo>
                  <a:pt x="18216" y="8640"/>
                  <a:pt x="18146" y="9458"/>
                  <a:pt x="18332" y="10118"/>
                </a:cubicBezTo>
                <a:cubicBezTo>
                  <a:pt x="18514" y="10761"/>
                  <a:pt x="18900" y="11232"/>
                  <a:pt x="18900" y="11232"/>
                </a:cubicBezTo>
                <a:lnTo>
                  <a:pt x="20250" y="11232"/>
                </a:lnTo>
                <a:cubicBezTo>
                  <a:pt x="20250" y="11232"/>
                  <a:pt x="20250" y="17280"/>
                  <a:pt x="20250" y="17280"/>
                </a:cubicBezTo>
                <a:close/>
                <a:moveTo>
                  <a:pt x="19575" y="19872"/>
                </a:moveTo>
                <a:cubicBezTo>
                  <a:pt x="19202" y="19872"/>
                  <a:pt x="18900" y="19485"/>
                  <a:pt x="18900" y="19008"/>
                </a:cubicBezTo>
                <a:cubicBezTo>
                  <a:pt x="18900" y="18531"/>
                  <a:pt x="19202" y="18144"/>
                  <a:pt x="19575" y="18144"/>
                </a:cubicBezTo>
                <a:cubicBezTo>
                  <a:pt x="19948" y="18144"/>
                  <a:pt x="20250" y="18531"/>
                  <a:pt x="20250" y="19008"/>
                </a:cubicBezTo>
                <a:cubicBezTo>
                  <a:pt x="20250" y="19485"/>
                  <a:pt x="19948" y="19872"/>
                  <a:pt x="19575" y="19872"/>
                </a:cubicBezTo>
                <a:close/>
                <a:moveTo>
                  <a:pt x="2025" y="19872"/>
                </a:moveTo>
                <a:cubicBezTo>
                  <a:pt x="1652" y="19872"/>
                  <a:pt x="1350" y="19485"/>
                  <a:pt x="1350" y="19008"/>
                </a:cubicBezTo>
                <a:cubicBezTo>
                  <a:pt x="1350" y="18531"/>
                  <a:pt x="1652" y="18144"/>
                  <a:pt x="2025" y="18144"/>
                </a:cubicBezTo>
                <a:cubicBezTo>
                  <a:pt x="2398" y="18144"/>
                  <a:pt x="2700" y="18531"/>
                  <a:pt x="2700" y="19008"/>
                </a:cubicBezTo>
                <a:cubicBezTo>
                  <a:pt x="2700" y="19485"/>
                  <a:pt x="2398" y="19872"/>
                  <a:pt x="2025" y="19872"/>
                </a:cubicBezTo>
                <a:close/>
                <a:moveTo>
                  <a:pt x="2025" y="8640"/>
                </a:moveTo>
                <a:cubicBezTo>
                  <a:pt x="2398" y="8640"/>
                  <a:pt x="2700" y="9027"/>
                  <a:pt x="2700" y="9504"/>
                </a:cubicBezTo>
                <a:cubicBezTo>
                  <a:pt x="2700" y="9981"/>
                  <a:pt x="2398" y="10368"/>
                  <a:pt x="2025" y="10368"/>
                </a:cubicBezTo>
                <a:cubicBezTo>
                  <a:pt x="1652" y="10368"/>
                  <a:pt x="1350" y="9981"/>
                  <a:pt x="1350" y="9504"/>
                </a:cubicBezTo>
                <a:cubicBezTo>
                  <a:pt x="1350" y="9027"/>
                  <a:pt x="1652" y="8640"/>
                  <a:pt x="2025" y="8640"/>
                </a:cubicBezTo>
                <a:close/>
                <a:moveTo>
                  <a:pt x="0" y="6912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6912"/>
                </a:lnTo>
                <a:cubicBezTo>
                  <a:pt x="21600" y="6912"/>
                  <a:pt x="0" y="6912"/>
                  <a:pt x="0" y="691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56" name="2020"/>
          <p:cNvSpPr txBox="1"/>
          <p:nvPr>
            <p:ph type="body" sz="quarter" idx="40"/>
          </p:nvPr>
        </p:nvSpPr>
        <p:spPr>
          <a:xfrm>
            <a:off x="13755391" y="5928174"/>
            <a:ext cx="3438057" cy="503033"/>
          </a:xfrm>
          <a:prstGeom prst="rect">
            <a:avLst/>
          </a:prstGeom>
        </p:spPr>
        <p:txBody>
          <a:bodyPr anchor="ctr"/>
          <a:lstStyle>
            <a:lvl1pPr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357" name="Eodem modo typi, parum clari, sollemnes in futurum."/>
          <p:cNvSpPr txBox="1"/>
          <p:nvPr>
            <p:ph type="body" sz="quarter" idx="41"/>
          </p:nvPr>
        </p:nvSpPr>
        <p:spPr>
          <a:xfrm>
            <a:off x="13755391" y="6472461"/>
            <a:ext cx="3463976" cy="6438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Ring Chart &amp;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65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66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67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69" name="Shape"/>
          <p:cNvSpPr/>
          <p:nvPr>
            <p:ph type="body" sz="quarter" idx="21"/>
          </p:nvPr>
        </p:nvSpPr>
        <p:spPr>
          <a:xfrm>
            <a:off x="10279531" y="5357196"/>
            <a:ext cx="2087921" cy="917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8" h="21600" fill="norm" stroke="1" extrusionOk="0">
                <a:moveTo>
                  <a:pt x="1812" y="21600"/>
                </a:moveTo>
                <a:cubicBezTo>
                  <a:pt x="1252" y="21600"/>
                  <a:pt x="701" y="21005"/>
                  <a:pt x="346" y="19884"/>
                </a:cubicBezTo>
                <a:cubicBezTo>
                  <a:pt x="-242" y="18023"/>
                  <a:pt x="-64" y="15416"/>
                  <a:pt x="745" y="14062"/>
                </a:cubicBezTo>
                <a:cubicBezTo>
                  <a:pt x="6235" y="4862"/>
                  <a:pt x="12737" y="0"/>
                  <a:pt x="19548" y="0"/>
                </a:cubicBezTo>
                <a:cubicBezTo>
                  <a:pt x="20547" y="0"/>
                  <a:pt x="21358" y="1866"/>
                  <a:pt x="21358" y="4168"/>
                </a:cubicBezTo>
                <a:cubicBezTo>
                  <a:pt x="21358" y="6470"/>
                  <a:pt x="20547" y="8336"/>
                  <a:pt x="19548" y="8336"/>
                </a:cubicBezTo>
                <a:cubicBezTo>
                  <a:pt x="13508" y="8336"/>
                  <a:pt x="7743" y="12647"/>
                  <a:pt x="2876" y="20802"/>
                </a:cubicBezTo>
                <a:cubicBezTo>
                  <a:pt x="2554" y="21340"/>
                  <a:pt x="2181" y="21600"/>
                  <a:pt x="1812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0" name="Shape"/>
          <p:cNvSpPr/>
          <p:nvPr>
            <p:ph type="body" sz="quarter" idx="22"/>
          </p:nvPr>
        </p:nvSpPr>
        <p:spPr>
          <a:xfrm>
            <a:off x="9205826" y="5911746"/>
            <a:ext cx="1426205" cy="18287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8" h="21325" fill="norm" stroke="1" extrusionOk="0">
                <a:moveTo>
                  <a:pt x="2600" y="21325"/>
                </a:moveTo>
                <a:cubicBezTo>
                  <a:pt x="2334" y="21325"/>
                  <a:pt x="2064" y="21292"/>
                  <a:pt x="1797" y="21224"/>
                </a:cubicBezTo>
                <a:cubicBezTo>
                  <a:pt x="432" y="20872"/>
                  <a:pt x="-315" y="19707"/>
                  <a:pt x="128" y="18623"/>
                </a:cubicBezTo>
                <a:cubicBezTo>
                  <a:pt x="3091" y="11375"/>
                  <a:pt x="9016" y="4902"/>
                  <a:pt x="16811" y="396"/>
                </a:cubicBezTo>
                <a:cubicBezTo>
                  <a:pt x="17971" y="-275"/>
                  <a:pt x="19596" y="-72"/>
                  <a:pt x="20441" y="850"/>
                </a:cubicBezTo>
                <a:cubicBezTo>
                  <a:pt x="21285" y="1771"/>
                  <a:pt x="21029" y="3062"/>
                  <a:pt x="19869" y="3733"/>
                </a:cubicBezTo>
                <a:cubicBezTo>
                  <a:pt x="12953" y="7731"/>
                  <a:pt x="7698" y="13472"/>
                  <a:pt x="5071" y="19898"/>
                </a:cubicBezTo>
                <a:cubicBezTo>
                  <a:pt x="4714" y="20770"/>
                  <a:pt x="3695" y="21325"/>
                  <a:pt x="2600" y="21325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1" name="Shape"/>
          <p:cNvSpPr/>
          <p:nvPr>
            <p:ph type="body" sz="quarter" idx="23"/>
          </p:nvPr>
        </p:nvSpPr>
        <p:spPr>
          <a:xfrm>
            <a:off x="9064238" y="7386616"/>
            <a:ext cx="497633" cy="2177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06" h="21389" fill="norm" stroke="1" extrusionOk="0">
                <a:moveTo>
                  <a:pt x="13337" y="21389"/>
                </a:moveTo>
                <a:cubicBezTo>
                  <a:pt x="10232" y="21389"/>
                  <a:pt x="7345" y="20922"/>
                  <a:pt x="6335" y="20187"/>
                </a:cubicBezTo>
                <a:cubicBezTo>
                  <a:pt x="2131" y="17131"/>
                  <a:pt x="0" y="13937"/>
                  <a:pt x="0" y="10695"/>
                </a:cubicBezTo>
                <a:cubicBezTo>
                  <a:pt x="0" y="7453"/>
                  <a:pt x="2132" y="4259"/>
                  <a:pt x="6336" y="1202"/>
                </a:cubicBezTo>
                <a:cubicBezTo>
                  <a:pt x="7591" y="289"/>
                  <a:pt x="11746" y="-211"/>
                  <a:pt x="15614" y="86"/>
                </a:cubicBezTo>
                <a:cubicBezTo>
                  <a:pt x="19482" y="382"/>
                  <a:pt x="21600" y="1363"/>
                  <a:pt x="20344" y="2276"/>
                </a:cubicBezTo>
                <a:cubicBezTo>
                  <a:pt x="16618" y="4985"/>
                  <a:pt x="14728" y="7818"/>
                  <a:pt x="14728" y="10695"/>
                </a:cubicBezTo>
                <a:cubicBezTo>
                  <a:pt x="14728" y="13572"/>
                  <a:pt x="16617" y="16404"/>
                  <a:pt x="20343" y="19113"/>
                </a:cubicBezTo>
                <a:cubicBezTo>
                  <a:pt x="21599" y="20026"/>
                  <a:pt x="19481" y="21007"/>
                  <a:pt x="15613" y="21304"/>
                </a:cubicBezTo>
                <a:cubicBezTo>
                  <a:pt x="14857" y="21361"/>
                  <a:pt x="14091" y="21389"/>
                  <a:pt x="13337" y="21389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2" name="Shape"/>
          <p:cNvSpPr/>
          <p:nvPr>
            <p:ph type="body" sz="quarter" idx="24"/>
          </p:nvPr>
        </p:nvSpPr>
        <p:spPr>
          <a:xfrm>
            <a:off x="9205826" y="9215454"/>
            <a:ext cx="1426157" cy="18288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8" h="21349" fill="norm" stroke="1" extrusionOk="0">
                <a:moveTo>
                  <a:pt x="18337" y="21349"/>
                </a:moveTo>
                <a:cubicBezTo>
                  <a:pt x="17807" y="21349"/>
                  <a:pt x="17272" y="21220"/>
                  <a:pt x="16811" y="20953"/>
                </a:cubicBezTo>
                <a:cubicBezTo>
                  <a:pt x="9016" y="16442"/>
                  <a:pt x="3091" y="9961"/>
                  <a:pt x="128" y="2705"/>
                </a:cubicBezTo>
                <a:cubicBezTo>
                  <a:pt x="-315" y="1619"/>
                  <a:pt x="432" y="454"/>
                  <a:pt x="1797" y="102"/>
                </a:cubicBezTo>
                <a:cubicBezTo>
                  <a:pt x="3162" y="-251"/>
                  <a:pt x="4628" y="343"/>
                  <a:pt x="5071" y="1429"/>
                </a:cubicBezTo>
                <a:cubicBezTo>
                  <a:pt x="7698" y="7863"/>
                  <a:pt x="12954" y="13610"/>
                  <a:pt x="19869" y="17612"/>
                </a:cubicBezTo>
                <a:cubicBezTo>
                  <a:pt x="21029" y="18284"/>
                  <a:pt x="21285" y="19576"/>
                  <a:pt x="20441" y="20499"/>
                </a:cubicBezTo>
                <a:cubicBezTo>
                  <a:pt x="19932" y="21054"/>
                  <a:pt x="19140" y="21349"/>
                  <a:pt x="18337" y="21349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3" name="Shape"/>
          <p:cNvSpPr/>
          <p:nvPr>
            <p:ph type="body" sz="quarter" idx="25"/>
          </p:nvPr>
        </p:nvSpPr>
        <p:spPr>
          <a:xfrm>
            <a:off x="10279531" y="10690322"/>
            <a:ext cx="2087993" cy="9172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8" h="21057" fill="norm" stroke="1" extrusionOk="0">
                <a:moveTo>
                  <a:pt x="19548" y="21057"/>
                </a:moveTo>
                <a:cubicBezTo>
                  <a:pt x="12737" y="21057"/>
                  <a:pt x="6235" y="16317"/>
                  <a:pt x="745" y="7348"/>
                </a:cubicBezTo>
                <a:cubicBezTo>
                  <a:pt x="-64" y="6028"/>
                  <a:pt x="-242" y="3487"/>
                  <a:pt x="346" y="1672"/>
                </a:cubicBezTo>
                <a:cubicBezTo>
                  <a:pt x="935" y="-142"/>
                  <a:pt x="2067" y="-543"/>
                  <a:pt x="2876" y="778"/>
                </a:cubicBezTo>
                <a:cubicBezTo>
                  <a:pt x="7743" y="8728"/>
                  <a:pt x="13508" y="12931"/>
                  <a:pt x="19548" y="12931"/>
                </a:cubicBezTo>
                <a:cubicBezTo>
                  <a:pt x="20547" y="12931"/>
                  <a:pt x="21358" y="14750"/>
                  <a:pt x="21358" y="16994"/>
                </a:cubicBezTo>
                <a:cubicBezTo>
                  <a:pt x="21358" y="19238"/>
                  <a:pt x="20547" y="21057"/>
                  <a:pt x="19548" y="21057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4" name="Shape"/>
          <p:cNvSpPr/>
          <p:nvPr>
            <p:ph type="body" sz="quarter" idx="26"/>
          </p:nvPr>
        </p:nvSpPr>
        <p:spPr>
          <a:xfrm>
            <a:off x="12013978" y="10690322"/>
            <a:ext cx="2087970" cy="917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8" h="21058" fill="norm" stroke="1" extrusionOk="0">
                <a:moveTo>
                  <a:pt x="1810" y="21058"/>
                </a:moveTo>
                <a:cubicBezTo>
                  <a:pt x="811" y="21058"/>
                  <a:pt x="0" y="19239"/>
                  <a:pt x="0" y="16995"/>
                </a:cubicBezTo>
                <a:cubicBezTo>
                  <a:pt x="0" y="14751"/>
                  <a:pt x="811" y="12931"/>
                  <a:pt x="1810" y="12931"/>
                </a:cubicBezTo>
                <a:cubicBezTo>
                  <a:pt x="7850" y="12931"/>
                  <a:pt x="13616" y="8729"/>
                  <a:pt x="18482" y="778"/>
                </a:cubicBezTo>
                <a:cubicBezTo>
                  <a:pt x="19291" y="-542"/>
                  <a:pt x="20423" y="-142"/>
                  <a:pt x="21012" y="1672"/>
                </a:cubicBezTo>
                <a:cubicBezTo>
                  <a:pt x="21600" y="3487"/>
                  <a:pt x="21422" y="6028"/>
                  <a:pt x="20613" y="7349"/>
                </a:cubicBezTo>
                <a:cubicBezTo>
                  <a:pt x="15123" y="16317"/>
                  <a:pt x="8621" y="21058"/>
                  <a:pt x="1810" y="21058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5" name="Shape"/>
          <p:cNvSpPr/>
          <p:nvPr>
            <p:ph type="body" sz="quarter" idx="27"/>
          </p:nvPr>
        </p:nvSpPr>
        <p:spPr>
          <a:xfrm>
            <a:off x="13748424" y="9215454"/>
            <a:ext cx="1426169" cy="1828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8" h="21349" fill="norm" stroke="1" extrusionOk="0">
                <a:moveTo>
                  <a:pt x="2600" y="21349"/>
                </a:moveTo>
                <a:cubicBezTo>
                  <a:pt x="1798" y="21349"/>
                  <a:pt x="1006" y="21054"/>
                  <a:pt x="497" y="20499"/>
                </a:cubicBezTo>
                <a:cubicBezTo>
                  <a:pt x="-347" y="19576"/>
                  <a:pt x="-91" y="18284"/>
                  <a:pt x="1069" y="17612"/>
                </a:cubicBezTo>
                <a:cubicBezTo>
                  <a:pt x="7985" y="13610"/>
                  <a:pt x="13240" y="7863"/>
                  <a:pt x="15867" y="1429"/>
                </a:cubicBezTo>
                <a:cubicBezTo>
                  <a:pt x="16310" y="344"/>
                  <a:pt x="17776" y="-251"/>
                  <a:pt x="19141" y="102"/>
                </a:cubicBezTo>
                <a:cubicBezTo>
                  <a:pt x="20506" y="454"/>
                  <a:pt x="21253" y="1619"/>
                  <a:pt x="20810" y="2705"/>
                </a:cubicBezTo>
                <a:cubicBezTo>
                  <a:pt x="17847" y="9962"/>
                  <a:pt x="11922" y="16442"/>
                  <a:pt x="4127" y="20953"/>
                </a:cubicBezTo>
                <a:cubicBezTo>
                  <a:pt x="3666" y="21220"/>
                  <a:pt x="3131" y="21349"/>
                  <a:pt x="2600" y="21349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6" name="Shape"/>
          <p:cNvSpPr/>
          <p:nvPr>
            <p:ph type="body" sz="quarter" idx="28"/>
          </p:nvPr>
        </p:nvSpPr>
        <p:spPr>
          <a:xfrm>
            <a:off x="14822129" y="7386616"/>
            <a:ext cx="497632" cy="21772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06" h="21389" fill="norm" stroke="1" extrusionOk="0">
                <a:moveTo>
                  <a:pt x="7368" y="21389"/>
                </a:moveTo>
                <a:cubicBezTo>
                  <a:pt x="6614" y="21389"/>
                  <a:pt x="5848" y="21361"/>
                  <a:pt x="5092" y="21304"/>
                </a:cubicBezTo>
                <a:cubicBezTo>
                  <a:pt x="1224" y="21007"/>
                  <a:pt x="-894" y="20026"/>
                  <a:pt x="362" y="19113"/>
                </a:cubicBezTo>
                <a:cubicBezTo>
                  <a:pt x="4088" y="16403"/>
                  <a:pt x="5978" y="13571"/>
                  <a:pt x="5978" y="10693"/>
                </a:cubicBezTo>
                <a:cubicBezTo>
                  <a:pt x="5978" y="7817"/>
                  <a:pt x="4090" y="4985"/>
                  <a:pt x="366" y="2276"/>
                </a:cubicBezTo>
                <a:cubicBezTo>
                  <a:pt x="-890" y="1363"/>
                  <a:pt x="1229" y="382"/>
                  <a:pt x="5097" y="85"/>
                </a:cubicBezTo>
                <a:cubicBezTo>
                  <a:pt x="8966" y="-211"/>
                  <a:pt x="13119" y="289"/>
                  <a:pt x="14375" y="1203"/>
                </a:cubicBezTo>
                <a:cubicBezTo>
                  <a:pt x="18576" y="4259"/>
                  <a:pt x="20706" y="7452"/>
                  <a:pt x="20706" y="10693"/>
                </a:cubicBezTo>
                <a:cubicBezTo>
                  <a:pt x="20706" y="13936"/>
                  <a:pt x="18574" y="17130"/>
                  <a:pt x="14370" y="20187"/>
                </a:cubicBezTo>
                <a:cubicBezTo>
                  <a:pt x="13360" y="20922"/>
                  <a:pt x="10472" y="21389"/>
                  <a:pt x="7368" y="21389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7" name="Shape"/>
          <p:cNvSpPr/>
          <p:nvPr>
            <p:ph type="body" sz="quarter" idx="29"/>
          </p:nvPr>
        </p:nvSpPr>
        <p:spPr>
          <a:xfrm>
            <a:off x="13748424" y="5911746"/>
            <a:ext cx="1426324" cy="182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38" h="21324" fill="norm" stroke="1" extrusionOk="0">
                <a:moveTo>
                  <a:pt x="18338" y="21324"/>
                </a:moveTo>
                <a:cubicBezTo>
                  <a:pt x="17243" y="21324"/>
                  <a:pt x="16224" y="20769"/>
                  <a:pt x="15868" y="19897"/>
                </a:cubicBezTo>
                <a:cubicBezTo>
                  <a:pt x="13241" y="13470"/>
                  <a:pt x="7985" y="7729"/>
                  <a:pt x="1069" y="3731"/>
                </a:cubicBezTo>
                <a:cubicBezTo>
                  <a:pt x="-91" y="3061"/>
                  <a:pt x="-347" y="1770"/>
                  <a:pt x="497" y="849"/>
                </a:cubicBezTo>
                <a:cubicBezTo>
                  <a:pt x="1342" y="-72"/>
                  <a:pt x="2966" y="-276"/>
                  <a:pt x="4127" y="395"/>
                </a:cubicBezTo>
                <a:cubicBezTo>
                  <a:pt x="11923" y="4901"/>
                  <a:pt x="17848" y="11375"/>
                  <a:pt x="20810" y="18623"/>
                </a:cubicBezTo>
                <a:cubicBezTo>
                  <a:pt x="21253" y="19707"/>
                  <a:pt x="20506" y="20871"/>
                  <a:pt x="19141" y="21223"/>
                </a:cubicBezTo>
                <a:cubicBezTo>
                  <a:pt x="18874" y="21291"/>
                  <a:pt x="18604" y="21324"/>
                  <a:pt x="18338" y="21324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8" name="Shape"/>
          <p:cNvSpPr/>
          <p:nvPr>
            <p:ph type="body" sz="quarter" idx="30"/>
          </p:nvPr>
        </p:nvSpPr>
        <p:spPr>
          <a:xfrm>
            <a:off x="12013978" y="5357196"/>
            <a:ext cx="2087921" cy="9171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8" h="21600" fill="norm" stroke="1" extrusionOk="0">
                <a:moveTo>
                  <a:pt x="19546" y="21600"/>
                </a:moveTo>
                <a:cubicBezTo>
                  <a:pt x="19177" y="21600"/>
                  <a:pt x="18804" y="21341"/>
                  <a:pt x="18482" y="20802"/>
                </a:cubicBezTo>
                <a:cubicBezTo>
                  <a:pt x="13615" y="12647"/>
                  <a:pt x="7850" y="8336"/>
                  <a:pt x="1810" y="8336"/>
                </a:cubicBezTo>
                <a:cubicBezTo>
                  <a:pt x="811" y="8336"/>
                  <a:pt x="0" y="6470"/>
                  <a:pt x="0" y="4168"/>
                </a:cubicBezTo>
                <a:cubicBezTo>
                  <a:pt x="0" y="1866"/>
                  <a:pt x="811" y="0"/>
                  <a:pt x="1810" y="0"/>
                </a:cubicBezTo>
                <a:cubicBezTo>
                  <a:pt x="8621" y="0"/>
                  <a:pt x="15123" y="4862"/>
                  <a:pt x="20613" y="14062"/>
                </a:cubicBezTo>
                <a:cubicBezTo>
                  <a:pt x="21422" y="15416"/>
                  <a:pt x="21600" y="18023"/>
                  <a:pt x="21012" y="19884"/>
                </a:cubicBezTo>
                <a:cubicBezTo>
                  <a:pt x="20657" y="21005"/>
                  <a:pt x="20106" y="21600"/>
                  <a:pt x="19546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79" name="Shape"/>
          <p:cNvSpPr/>
          <p:nvPr>
            <p:ph type="body" sz="quarter" idx="31"/>
          </p:nvPr>
        </p:nvSpPr>
        <p:spPr>
          <a:xfrm>
            <a:off x="10621700" y="5947142"/>
            <a:ext cx="1741131" cy="8045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1" h="21600" fill="norm" stroke="1" extrusionOk="0">
                <a:moveTo>
                  <a:pt x="2168" y="21600"/>
                </a:moveTo>
                <a:cubicBezTo>
                  <a:pt x="1499" y="21600"/>
                  <a:pt x="839" y="20922"/>
                  <a:pt x="415" y="19644"/>
                </a:cubicBezTo>
                <a:cubicBezTo>
                  <a:pt x="-289" y="17522"/>
                  <a:pt x="-75" y="14550"/>
                  <a:pt x="892" y="13006"/>
                </a:cubicBezTo>
                <a:cubicBezTo>
                  <a:pt x="6222" y="4497"/>
                  <a:pt x="12534" y="0"/>
                  <a:pt x="19145" y="0"/>
                </a:cubicBezTo>
                <a:cubicBezTo>
                  <a:pt x="20341" y="0"/>
                  <a:pt x="21311" y="2127"/>
                  <a:pt x="21311" y="4752"/>
                </a:cubicBezTo>
                <a:cubicBezTo>
                  <a:pt x="21311" y="7376"/>
                  <a:pt x="20341" y="9503"/>
                  <a:pt x="19145" y="9503"/>
                </a:cubicBezTo>
                <a:cubicBezTo>
                  <a:pt x="13456" y="9503"/>
                  <a:pt x="8025" y="13372"/>
                  <a:pt x="3441" y="20690"/>
                </a:cubicBezTo>
                <a:cubicBezTo>
                  <a:pt x="3056" y="21304"/>
                  <a:pt x="2610" y="21600"/>
                  <a:pt x="2168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80" name="Shape"/>
          <p:cNvSpPr/>
          <p:nvPr>
            <p:ph type="body" sz="quarter" idx="32"/>
          </p:nvPr>
        </p:nvSpPr>
        <p:spPr>
          <a:xfrm>
            <a:off x="9772176" y="6395503"/>
            <a:ext cx="1211759" cy="1533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25" h="21272" fill="norm" stroke="1" extrusionOk="0">
                <a:moveTo>
                  <a:pt x="3043" y="21272"/>
                </a:moveTo>
                <a:cubicBezTo>
                  <a:pt x="2732" y="21272"/>
                  <a:pt x="2416" y="21233"/>
                  <a:pt x="2103" y="21151"/>
                </a:cubicBezTo>
                <a:cubicBezTo>
                  <a:pt x="506" y="20733"/>
                  <a:pt x="-369" y="19348"/>
                  <a:pt x="150" y="18059"/>
                </a:cubicBezTo>
                <a:cubicBezTo>
                  <a:pt x="2964" y="11065"/>
                  <a:pt x="8591" y="4818"/>
                  <a:pt x="15993" y="470"/>
                </a:cubicBezTo>
                <a:cubicBezTo>
                  <a:pt x="17352" y="-328"/>
                  <a:pt x="19254" y="-86"/>
                  <a:pt x="20242" y="1010"/>
                </a:cubicBezTo>
                <a:cubicBezTo>
                  <a:pt x="21231" y="2106"/>
                  <a:pt x="20931" y="3641"/>
                  <a:pt x="19573" y="4439"/>
                </a:cubicBezTo>
                <a:cubicBezTo>
                  <a:pt x="13200" y="8183"/>
                  <a:pt x="8357" y="13558"/>
                  <a:pt x="5936" y="19575"/>
                </a:cubicBezTo>
                <a:cubicBezTo>
                  <a:pt x="5518" y="20612"/>
                  <a:pt x="4326" y="21272"/>
                  <a:pt x="3043" y="2127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81" name="Shape"/>
          <p:cNvSpPr/>
          <p:nvPr>
            <p:ph type="body" sz="quarter" idx="33"/>
          </p:nvPr>
        </p:nvSpPr>
        <p:spPr>
          <a:xfrm>
            <a:off x="9654186" y="7575399"/>
            <a:ext cx="468919" cy="18128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54" h="21347" fill="norm" stroke="1" extrusionOk="0">
                <a:moveTo>
                  <a:pt x="12854" y="21347"/>
                </a:moveTo>
                <a:cubicBezTo>
                  <a:pt x="9567" y="21347"/>
                  <a:pt x="6511" y="20787"/>
                  <a:pt x="5441" y="19906"/>
                </a:cubicBezTo>
                <a:cubicBezTo>
                  <a:pt x="1831" y="16933"/>
                  <a:pt x="0" y="13827"/>
                  <a:pt x="0" y="10674"/>
                </a:cubicBezTo>
                <a:cubicBezTo>
                  <a:pt x="0" y="7520"/>
                  <a:pt x="1831" y="4414"/>
                  <a:pt x="5442" y="1441"/>
                </a:cubicBezTo>
                <a:cubicBezTo>
                  <a:pt x="6772" y="347"/>
                  <a:pt x="11169" y="-253"/>
                  <a:pt x="15264" y="103"/>
                </a:cubicBezTo>
                <a:cubicBezTo>
                  <a:pt x="19358" y="458"/>
                  <a:pt x="21600" y="1634"/>
                  <a:pt x="20270" y="2729"/>
                </a:cubicBezTo>
                <a:cubicBezTo>
                  <a:pt x="17165" y="5285"/>
                  <a:pt x="15591" y="7958"/>
                  <a:pt x="15591" y="10674"/>
                </a:cubicBezTo>
                <a:cubicBezTo>
                  <a:pt x="15591" y="13389"/>
                  <a:pt x="17165" y="16062"/>
                  <a:pt x="20269" y="18619"/>
                </a:cubicBezTo>
                <a:cubicBezTo>
                  <a:pt x="21599" y="19714"/>
                  <a:pt x="19357" y="20889"/>
                  <a:pt x="15262" y="21245"/>
                </a:cubicBezTo>
                <a:cubicBezTo>
                  <a:pt x="14463" y="21314"/>
                  <a:pt x="13651" y="21347"/>
                  <a:pt x="12854" y="21347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82" name="Shape"/>
          <p:cNvSpPr/>
          <p:nvPr>
            <p:ph type="body" sz="quarter" idx="34"/>
          </p:nvPr>
        </p:nvSpPr>
        <p:spPr>
          <a:xfrm>
            <a:off x="9772176" y="9026669"/>
            <a:ext cx="1211728" cy="1533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25" h="21301" fill="norm" stroke="1" extrusionOk="0">
                <a:moveTo>
                  <a:pt x="17781" y="21301"/>
                </a:moveTo>
                <a:cubicBezTo>
                  <a:pt x="17160" y="21301"/>
                  <a:pt x="16533" y="21148"/>
                  <a:pt x="15993" y="20830"/>
                </a:cubicBezTo>
                <a:cubicBezTo>
                  <a:pt x="8590" y="16476"/>
                  <a:pt x="2964" y="10221"/>
                  <a:pt x="150" y="3217"/>
                </a:cubicBezTo>
                <a:cubicBezTo>
                  <a:pt x="-369" y="1926"/>
                  <a:pt x="506" y="540"/>
                  <a:pt x="2104" y="121"/>
                </a:cubicBezTo>
                <a:cubicBezTo>
                  <a:pt x="3701" y="-299"/>
                  <a:pt x="5417" y="408"/>
                  <a:pt x="5936" y="1699"/>
                </a:cubicBezTo>
                <a:cubicBezTo>
                  <a:pt x="8357" y="7724"/>
                  <a:pt x="13200" y="13107"/>
                  <a:pt x="19573" y="16856"/>
                </a:cubicBezTo>
                <a:cubicBezTo>
                  <a:pt x="20931" y="17655"/>
                  <a:pt x="21231" y="19192"/>
                  <a:pt x="20242" y="20289"/>
                </a:cubicBezTo>
                <a:cubicBezTo>
                  <a:pt x="19647" y="20950"/>
                  <a:pt x="18720" y="21301"/>
                  <a:pt x="17781" y="21301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83" name="Shape"/>
          <p:cNvSpPr/>
          <p:nvPr>
            <p:ph type="body" sz="quarter" idx="35"/>
          </p:nvPr>
        </p:nvSpPr>
        <p:spPr>
          <a:xfrm>
            <a:off x="10621700" y="10202814"/>
            <a:ext cx="1741191" cy="8045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1" h="20984" fill="norm" stroke="1" extrusionOk="0">
                <a:moveTo>
                  <a:pt x="19145" y="20984"/>
                </a:moveTo>
                <a:cubicBezTo>
                  <a:pt x="12533" y="20984"/>
                  <a:pt x="6222" y="16615"/>
                  <a:pt x="892" y="8348"/>
                </a:cubicBezTo>
                <a:cubicBezTo>
                  <a:pt x="-76" y="6848"/>
                  <a:pt x="-289" y="3961"/>
                  <a:pt x="415" y="1900"/>
                </a:cubicBezTo>
                <a:cubicBezTo>
                  <a:pt x="1119" y="-161"/>
                  <a:pt x="2474" y="-616"/>
                  <a:pt x="3441" y="884"/>
                </a:cubicBezTo>
                <a:cubicBezTo>
                  <a:pt x="8025" y="7994"/>
                  <a:pt x="13456" y="11752"/>
                  <a:pt x="19145" y="11752"/>
                </a:cubicBezTo>
                <a:cubicBezTo>
                  <a:pt x="20341" y="11752"/>
                  <a:pt x="21311" y="13819"/>
                  <a:pt x="21311" y="16368"/>
                </a:cubicBezTo>
                <a:cubicBezTo>
                  <a:pt x="21311" y="18917"/>
                  <a:pt x="20341" y="20984"/>
                  <a:pt x="19145" y="20984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4" name="Shape"/>
          <p:cNvSpPr/>
          <p:nvPr>
            <p:ph type="body" sz="quarter" idx="36"/>
          </p:nvPr>
        </p:nvSpPr>
        <p:spPr>
          <a:xfrm>
            <a:off x="12013978" y="10202814"/>
            <a:ext cx="1741169" cy="804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1" h="20984" fill="norm" stroke="1" extrusionOk="0">
                <a:moveTo>
                  <a:pt x="2166" y="20984"/>
                </a:moveTo>
                <a:cubicBezTo>
                  <a:pt x="970" y="20984"/>
                  <a:pt x="0" y="18917"/>
                  <a:pt x="0" y="16368"/>
                </a:cubicBezTo>
                <a:cubicBezTo>
                  <a:pt x="0" y="13819"/>
                  <a:pt x="970" y="11752"/>
                  <a:pt x="2166" y="11752"/>
                </a:cubicBezTo>
                <a:cubicBezTo>
                  <a:pt x="7855" y="11752"/>
                  <a:pt x="13286" y="7994"/>
                  <a:pt x="17870" y="885"/>
                </a:cubicBezTo>
                <a:cubicBezTo>
                  <a:pt x="18837" y="-616"/>
                  <a:pt x="20192" y="-160"/>
                  <a:pt x="20896" y="1900"/>
                </a:cubicBezTo>
                <a:cubicBezTo>
                  <a:pt x="21600" y="3962"/>
                  <a:pt x="21387" y="6849"/>
                  <a:pt x="20419" y="8349"/>
                </a:cubicBezTo>
                <a:cubicBezTo>
                  <a:pt x="15089" y="16615"/>
                  <a:pt x="8778" y="20984"/>
                  <a:pt x="2166" y="20984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5" name="Shape"/>
          <p:cNvSpPr/>
          <p:nvPr>
            <p:ph type="body" sz="quarter" idx="37"/>
          </p:nvPr>
        </p:nvSpPr>
        <p:spPr>
          <a:xfrm>
            <a:off x="13406254" y="9022919"/>
            <a:ext cx="1211745" cy="15338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25" h="21301" fill="norm" stroke="1" extrusionOk="0">
                <a:moveTo>
                  <a:pt x="3044" y="21301"/>
                </a:moveTo>
                <a:cubicBezTo>
                  <a:pt x="2105" y="21301"/>
                  <a:pt x="1178" y="20950"/>
                  <a:pt x="583" y="20289"/>
                </a:cubicBezTo>
                <a:cubicBezTo>
                  <a:pt x="-406" y="19192"/>
                  <a:pt x="-106" y="17654"/>
                  <a:pt x="1252" y="16856"/>
                </a:cubicBezTo>
                <a:cubicBezTo>
                  <a:pt x="7625" y="13107"/>
                  <a:pt x="12468" y="7725"/>
                  <a:pt x="14889" y="1699"/>
                </a:cubicBezTo>
                <a:cubicBezTo>
                  <a:pt x="15408" y="408"/>
                  <a:pt x="17124" y="-299"/>
                  <a:pt x="18722" y="120"/>
                </a:cubicBezTo>
                <a:cubicBezTo>
                  <a:pt x="20319" y="539"/>
                  <a:pt x="21194" y="1926"/>
                  <a:pt x="20675" y="3217"/>
                </a:cubicBezTo>
                <a:cubicBezTo>
                  <a:pt x="17861" y="10221"/>
                  <a:pt x="12234" y="16477"/>
                  <a:pt x="4831" y="20830"/>
                </a:cubicBezTo>
                <a:cubicBezTo>
                  <a:pt x="4291" y="21148"/>
                  <a:pt x="3665" y="21301"/>
                  <a:pt x="3044" y="21301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6" name="Shape"/>
          <p:cNvSpPr/>
          <p:nvPr>
            <p:ph type="body" sz="quarter" idx="38"/>
          </p:nvPr>
        </p:nvSpPr>
        <p:spPr>
          <a:xfrm>
            <a:off x="14255779" y="7571648"/>
            <a:ext cx="468907" cy="18126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54" h="21347" fill="norm" stroke="1" extrusionOk="0">
                <a:moveTo>
                  <a:pt x="7800" y="21347"/>
                </a:moveTo>
                <a:cubicBezTo>
                  <a:pt x="7002" y="21347"/>
                  <a:pt x="6190" y="21314"/>
                  <a:pt x="5390" y="21245"/>
                </a:cubicBezTo>
                <a:cubicBezTo>
                  <a:pt x="1296" y="20889"/>
                  <a:pt x="-946" y="19713"/>
                  <a:pt x="384" y="18618"/>
                </a:cubicBezTo>
                <a:cubicBezTo>
                  <a:pt x="3489" y="16062"/>
                  <a:pt x="5063" y="13388"/>
                  <a:pt x="5063" y="10672"/>
                </a:cubicBezTo>
                <a:cubicBezTo>
                  <a:pt x="5063" y="7957"/>
                  <a:pt x="3490" y="5284"/>
                  <a:pt x="387" y="2728"/>
                </a:cubicBezTo>
                <a:cubicBezTo>
                  <a:pt x="-942" y="1633"/>
                  <a:pt x="1300" y="458"/>
                  <a:pt x="5395" y="102"/>
                </a:cubicBezTo>
                <a:cubicBezTo>
                  <a:pt x="9489" y="-253"/>
                  <a:pt x="13887" y="346"/>
                  <a:pt x="15216" y="1441"/>
                </a:cubicBezTo>
                <a:cubicBezTo>
                  <a:pt x="18824" y="4414"/>
                  <a:pt x="20654" y="7519"/>
                  <a:pt x="20654" y="10672"/>
                </a:cubicBezTo>
                <a:cubicBezTo>
                  <a:pt x="20654" y="13826"/>
                  <a:pt x="18823" y="16933"/>
                  <a:pt x="15212" y="19906"/>
                </a:cubicBezTo>
                <a:cubicBezTo>
                  <a:pt x="14143" y="20787"/>
                  <a:pt x="11086" y="21347"/>
                  <a:pt x="7800" y="21347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7" name="Shape"/>
          <p:cNvSpPr/>
          <p:nvPr>
            <p:ph type="body" sz="quarter" idx="39"/>
          </p:nvPr>
        </p:nvSpPr>
        <p:spPr>
          <a:xfrm>
            <a:off x="13406254" y="6391752"/>
            <a:ext cx="1211869" cy="15341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25" h="21272" fill="norm" stroke="1" extrusionOk="0">
                <a:moveTo>
                  <a:pt x="17782" y="21272"/>
                </a:moveTo>
                <a:cubicBezTo>
                  <a:pt x="16500" y="21272"/>
                  <a:pt x="15307" y="20612"/>
                  <a:pt x="14890" y="19575"/>
                </a:cubicBezTo>
                <a:cubicBezTo>
                  <a:pt x="12469" y="13557"/>
                  <a:pt x="7626" y="8182"/>
                  <a:pt x="1252" y="4438"/>
                </a:cubicBezTo>
                <a:cubicBezTo>
                  <a:pt x="-106" y="3641"/>
                  <a:pt x="-406" y="2106"/>
                  <a:pt x="582" y="1010"/>
                </a:cubicBezTo>
                <a:cubicBezTo>
                  <a:pt x="1571" y="-86"/>
                  <a:pt x="3473" y="-328"/>
                  <a:pt x="4831" y="470"/>
                </a:cubicBezTo>
                <a:cubicBezTo>
                  <a:pt x="12235" y="4818"/>
                  <a:pt x="17862" y="11065"/>
                  <a:pt x="20675" y="18060"/>
                </a:cubicBezTo>
                <a:cubicBezTo>
                  <a:pt x="21194" y="19349"/>
                  <a:pt x="20319" y="20733"/>
                  <a:pt x="18722" y="21151"/>
                </a:cubicBezTo>
                <a:cubicBezTo>
                  <a:pt x="18410" y="21233"/>
                  <a:pt x="18093" y="21272"/>
                  <a:pt x="17782" y="21272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8" name="Shape"/>
          <p:cNvSpPr/>
          <p:nvPr>
            <p:ph type="body" sz="quarter" idx="40"/>
          </p:nvPr>
        </p:nvSpPr>
        <p:spPr>
          <a:xfrm>
            <a:off x="12013978" y="5943391"/>
            <a:ext cx="1741130" cy="8045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11" h="21600" fill="norm" stroke="1" extrusionOk="0">
                <a:moveTo>
                  <a:pt x="19143" y="21600"/>
                </a:moveTo>
                <a:cubicBezTo>
                  <a:pt x="18701" y="21600"/>
                  <a:pt x="18255" y="21304"/>
                  <a:pt x="17870" y="20690"/>
                </a:cubicBezTo>
                <a:cubicBezTo>
                  <a:pt x="13286" y="13372"/>
                  <a:pt x="7855" y="9503"/>
                  <a:pt x="2166" y="9503"/>
                </a:cubicBezTo>
                <a:cubicBezTo>
                  <a:pt x="970" y="9503"/>
                  <a:pt x="0" y="7376"/>
                  <a:pt x="0" y="4752"/>
                </a:cubicBezTo>
                <a:cubicBezTo>
                  <a:pt x="0" y="2127"/>
                  <a:pt x="970" y="0"/>
                  <a:pt x="2166" y="0"/>
                </a:cubicBezTo>
                <a:cubicBezTo>
                  <a:pt x="8777" y="0"/>
                  <a:pt x="15089" y="4497"/>
                  <a:pt x="20419" y="13006"/>
                </a:cubicBezTo>
                <a:cubicBezTo>
                  <a:pt x="21386" y="14550"/>
                  <a:pt x="21600" y="17522"/>
                  <a:pt x="20896" y="19644"/>
                </a:cubicBezTo>
                <a:cubicBezTo>
                  <a:pt x="20472" y="20922"/>
                  <a:pt x="19812" y="21600"/>
                  <a:pt x="19143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89" name="Shape"/>
          <p:cNvSpPr/>
          <p:nvPr>
            <p:ph type="body" sz="quarter" idx="41"/>
          </p:nvPr>
        </p:nvSpPr>
        <p:spPr>
          <a:xfrm>
            <a:off x="10975668" y="6537092"/>
            <a:ext cx="1394341" cy="69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0" h="21600" fill="norm" stroke="1" extrusionOk="0">
                <a:moveTo>
                  <a:pt x="2698" y="21600"/>
                </a:moveTo>
                <a:cubicBezTo>
                  <a:pt x="1865" y="21600"/>
                  <a:pt x="1044" y="20812"/>
                  <a:pt x="516" y="19326"/>
                </a:cubicBezTo>
                <a:cubicBezTo>
                  <a:pt x="-360" y="16858"/>
                  <a:pt x="-94" y="13402"/>
                  <a:pt x="1110" y="11607"/>
                </a:cubicBezTo>
                <a:cubicBezTo>
                  <a:pt x="6201" y="4014"/>
                  <a:pt x="12230" y="0"/>
                  <a:pt x="18544" y="0"/>
                </a:cubicBezTo>
                <a:cubicBezTo>
                  <a:pt x="20033" y="0"/>
                  <a:pt x="21240" y="2474"/>
                  <a:pt x="21240" y="5525"/>
                </a:cubicBezTo>
                <a:cubicBezTo>
                  <a:pt x="21240" y="8577"/>
                  <a:pt x="20033" y="11051"/>
                  <a:pt x="18544" y="11051"/>
                </a:cubicBezTo>
                <a:cubicBezTo>
                  <a:pt x="13377" y="11051"/>
                  <a:pt x="8446" y="14333"/>
                  <a:pt x="4282" y="20542"/>
                </a:cubicBezTo>
                <a:cubicBezTo>
                  <a:pt x="3804" y="21256"/>
                  <a:pt x="3248" y="21600"/>
                  <a:pt x="2698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90" name="Shape"/>
          <p:cNvSpPr/>
          <p:nvPr>
            <p:ph type="body" sz="quarter" idx="42"/>
          </p:nvPr>
        </p:nvSpPr>
        <p:spPr>
          <a:xfrm>
            <a:off x="10326727" y="6867462"/>
            <a:ext cx="997352" cy="1238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65" h="21196" fill="norm" stroke="1" extrusionOk="0">
                <a:moveTo>
                  <a:pt x="3669" y="21196"/>
                </a:moveTo>
                <a:cubicBezTo>
                  <a:pt x="3294" y="21196"/>
                  <a:pt x="2912" y="21148"/>
                  <a:pt x="2536" y="21047"/>
                </a:cubicBezTo>
                <a:cubicBezTo>
                  <a:pt x="609" y="20531"/>
                  <a:pt x="-445" y="18823"/>
                  <a:pt x="181" y="17232"/>
                </a:cubicBezTo>
                <a:cubicBezTo>
                  <a:pt x="2785" y="10610"/>
                  <a:pt x="7991" y="4697"/>
                  <a:pt x="14840" y="580"/>
                </a:cubicBezTo>
                <a:cubicBezTo>
                  <a:pt x="16478" y="-404"/>
                  <a:pt x="18771" y="-105"/>
                  <a:pt x="19963" y="1247"/>
                </a:cubicBezTo>
                <a:cubicBezTo>
                  <a:pt x="21155" y="2599"/>
                  <a:pt x="20794" y="4493"/>
                  <a:pt x="19156" y="5477"/>
                </a:cubicBezTo>
                <a:cubicBezTo>
                  <a:pt x="13548" y="8847"/>
                  <a:pt x="9287" y="13686"/>
                  <a:pt x="7156" y="19103"/>
                </a:cubicBezTo>
                <a:cubicBezTo>
                  <a:pt x="6653" y="20382"/>
                  <a:pt x="5215" y="21196"/>
                  <a:pt x="3669" y="21196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91" name="Shape"/>
          <p:cNvSpPr/>
          <p:nvPr>
            <p:ph type="body" sz="quarter" idx="43"/>
          </p:nvPr>
        </p:nvSpPr>
        <p:spPr>
          <a:xfrm>
            <a:off x="10244135" y="7752383"/>
            <a:ext cx="440179" cy="14481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1284" fill="norm" stroke="1" extrusionOk="0">
                <a:moveTo>
                  <a:pt x="12310" y="21284"/>
                </a:moveTo>
                <a:cubicBezTo>
                  <a:pt x="8819" y="21284"/>
                  <a:pt x="5572" y="20585"/>
                  <a:pt x="4436" y="19485"/>
                </a:cubicBezTo>
                <a:cubicBezTo>
                  <a:pt x="1492" y="16638"/>
                  <a:pt x="0" y="13663"/>
                  <a:pt x="0" y="10642"/>
                </a:cubicBezTo>
                <a:cubicBezTo>
                  <a:pt x="0" y="7622"/>
                  <a:pt x="1493" y="4647"/>
                  <a:pt x="4436" y="1798"/>
                </a:cubicBezTo>
                <a:cubicBezTo>
                  <a:pt x="5848" y="432"/>
                  <a:pt x="10519" y="-316"/>
                  <a:pt x="14869" y="128"/>
                </a:cubicBezTo>
                <a:cubicBezTo>
                  <a:pt x="19218" y="571"/>
                  <a:pt x="21600" y="2038"/>
                  <a:pt x="20188" y="3405"/>
                </a:cubicBezTo>
                <a:cubicBezTo>
                  <a:pt x="17781" y="5734"/>
                  <a:pt x="16561" y="8169"/>
                  <a:pt x="16561" y="10642"/>
                </a:cubicBezTo>
                <a:cubicBezTo>
                  <a:pt x="16561" y="13116"/>
                  <a:pt x="17781" y="15551"/>
                  <a:pt x="20187" y="17879"/>
                </a:cubicBezTo>
                <a:cubicBezTo>
                  <a:pt x="21599" y="19245"/>
                  <a:pt x="19218" y="20713"/>
                  <a:pt x="14868" y="21156"/>
                </a:cubicBezTo>
                <a:cubicBezTo>
                  <a:pt x="14019" y="21243"/>
                  <a:pt x="13157" y="21284"/>
                  <a:pt x="12310" y="21284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92" name="Shape"/>
          <p:cNvSpPr/>
          <p:nvPr>
            <p:ph type="body" sz="quarter" idx="44"/>
          </p:nvPr>
        </p:nvSpPr>
        <p:spPr>
          <a:xfrm>
            <a:off x="10326727" y="8849687"/>
            <a:ext cx="997315" cy="12389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65" h="21232" fill="norm" stroke="1" extrusionOk="0">
                <a:moveTo>
                  <a:pt x="16995" y="21232"/>
                </a:moveTo>
                <a:cubicBezTo>
                  <a:pt x="16247" y="21232"/>
                  <a:pt x="15491" y="21043"/>
                  <a:pt x="14840" y="20651"/>
                </a:cubicBezTo>
                <a:cubicBezTo>
                  <a:pt x="7991" y="16528"/>
                  <a:pt x="2785" y="10604"/>
                  <a:pt x="181" y="3971"/>
                </a:cubicBezTo>
                <a:cubicBezTo>
                  <a:pt x="-445" y="2378"/>
                  <a:pt x="610" y="667"/>
                  <a:pt x="2536" y="150"/>
                </a:cubicBezTo>
                <a:cubicBezTo>
                  <a:pt x="4462" y="-368"/>
                  <a:pt x="6531" y="504"/>
                  <a:pt x="7157" y="2098"/>
                </a:cubicBezTo>
                <a:cubicBezTo>
                  <a:pt x="9287" y="7523"/>
                  <a:pt x="13548" y="12371"/>
                  <a:pt x="19156" y="15746"/>
                </a:cubicBezTo>
                <a:cubicBezTo>
                  <a:pt x="20794" y="16732"/>
                  <a:pt x="21155" y="18629"/>
                  <a:pt x="19963" y="19984"/>
                </a:cubicBezTo>
                <a:cubicBezTo>
                  <a:pt x="19245" y="20799"/>
                  <a:pt x="18128" y="21232"/>
                  <a:pt x="16995" y="2123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93" name="Shape"/>
          <p:cNvSpPr/>
          <p:nvPr>
            <p:ph type="body" sz="quarter" idx="45"/>
          </p:nvPr>
        </p:nvSpPr>
        <p:spPr>
          <a:xfrm>
            <a:off x="10975668" y="9734608"/>
            <a:ext cx="1394391" cy="691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0" h="20886" fill="norm" stroke="1" extrusionOk="0">
                <a:moveTo>
                  <a:pt x="18544" y="20886"/>
                </a:moveTo>
                <a:cubicBezTo>
                  <a:pt x="12229" y="20886"/>
                  <a:pt x="6200" y="17005"/>
                  <a:pt x="1109" y="9662"/>
                </a:cubicBezTo>
                <a:cubicBezTo>
                  <a:pt x="-94" y="7925"/>
                  <a:pt x="-360" y="4584"/>
                  <a:pt x="516" y="2199"/>
                </a:cubicBezTo>
                <a:cubicBezTo>
                  <a:pt x="1392" y="-186"/>
                  <a:pt x="3079" y="-714"/>
                  <a:pt x="4282" y="1023"/>
                </a:cubicBezTo>
                <a:cubicBezTo>
                  <a:pt x="8445" y="7028"/>
                  <a:pt x="13377" y="10201"/>
                  <a:pt x="18544" y="10201"/>
                </a:cubicBezTo>
                <a:cubicBezTo>
                  <a:pt x="20033" y="10201"/>
                  <a:pt x="21240" y="12593"/>
                  <a:pt x="21240" y="15544"/>
                </a:cubicBezTo>
                <a:cubicBezTo>
                  <a:pt x="21240" y="18494"/>
                  <a:pt x="20033" y="20886"/>
                  <a:pt x="18544" y="20886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394" name="Shape"/>
          <p:cNvSpPr/>
          <p:nvPr>
            <p:ph type="body" sz="quarter" idx="46"/>
          </p:nvPr>
        </p:nvSpPr>
        <p:spPr>
          <a:xfrm>
            <a:off x="12013978" y="9728190"/>
            <a:ext cx="1394366" cy="691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0" h="20887" fill="norm" stroke="1" extrusionOk="0">
                <a:moveTo>
                  <a:pt x="2696" y="20887"/>
                </a:moveTo>
                <a:cubicBezTo>
                  <a:pt x="1207" y="20887"/>
                  <a:pt x="0" y="18495"/>
                  <a:pt x="0" y="15544"/>
                </a:cubicBezTo>
                <a:cubicBezTo>
                  <a:pt x="0" y="12594"/>
                  <a:pt x="1207" y="10202"/>
                  <a:pt x="2696" y="10202"/>
                </a:cubicBezTo>
                <a:cubicBezTo>
                  <a:pt x="7863" y="10202"/>
                  <a:pt x="12795" y="7028"/>
                  <a:pt x="16958" y="1023"/>
                </a:cubicBezTo>
                <a:cubicBezTo>
                  <a:pt x="18161" y="-713"/>
                  <a:pt x="19847" y="-187"/>
                  <a:pt x="20724" y="2199"/>
                </a:cubicBezTo>
                <a:cubicBezTo>
                  <a:pt x="21600" y="4584"/>
                  <a:pt x="21334" y="7926"/>
                  <a:pt x="20131" y="9662"/>
                </a:cubicBezTo>
                <a:cubicBezTo>
                  <a:pt x="15040" y="17006"/>
                  <a:pt x="9011" y="20887"/>
                  <a:pt x="2696" y="20887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5" name="Shape"/>
          <p:cNvSpPr/>
          <p:nvPr>
            <p:ph type="body" sz="quarter" idx="47"/>
          </p:nvPr>
        </p:nvSpPr>
        <p:spPr>
          <a:xfrm>
            <a:off x="13032556" y="8843269"/>
            <a:ext cx="997324" cy="1238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65" h="21231" fill="norm" stroke="1" extrusionOk="0">
                <a:moveTo>
                  <a:pt x="3671" y="21231"/>
                </a:moveTo>
                <a:cubicBezTo>
                  <a:pt x="2538" y="21231"/>
                  <a:pt x="1421" y="20798"/>
                  <a:pt x="703" y="19982"/>
                </a:cubicBezTo>
                <a:cubicBezTo>
                  <a:pt x="-489" y="18628"/>
                  <a:pt x="-128" y="16731"/>
                  <a:pt x="1510" y="15745"/>
                </a:cubicBezTo>
                <a:cubicBezTo>
                  <a:pt x="7118" y="12370"/>
                  <a:pt x="11380" y="7523"/>
                  <a:pt x="13510" y="2097"/>
                </a:cubicBezTo>
                <a:cubicBezTo>
                  <a:pt x="14135" y="504"/>
                  <a:pt x="16203" y="-369"/>
                  <a:pt x="18130" y="149"/>
                </a:cubicBezTo>
                <a:cubicBezTo>
                  <a:pt x="20056" y="666"/>
                  <a:pt x="21111" y="2377"/>
                  <a:pt x="20485" y="3970"/>
                </a:cubicBezTo>
                <a:cubicBezTo>
                  <a:pt x="17882" y="10603"/>
                  <a:pt x="12675" y="16527"/>
                  <a:pt x="5826" y="20650"/>
                </a:cubicBezTo>
                <a:cubicBezTo>
                  <a:pt x="5174" y="21042"/>
                  <a:pt x="4419" y="21231"/>
                  <a:pt x="3671" y="21231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6" name="Shape"/>
          <p:cNvSpPr/>
          <p:nvPr>
            <p:ph type="body" sz="quarter" idx="48"/>
          </p:nvPr>
        </p:nvSpPr>
        <p:spPr>
          <a:xfrm>
            <a:off x="13681498" y="7745965"/>
            <a:ext cx="440180" cy="14479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95" h="21284" fill="norm" stroke="1" extrusionOk="0">
                <a:moveTo>
                  <a:pt x="8285" y="21284"/>
                </a:moveTo>
                <a:cubicBezTo>
                  <a:pt x="7437" y="21284"/>
                  <a:pt x="6576" y="21243"/>
                  <a:pt x="5726" y="21156"/>
                </a:cubicBezTo>
                <a:cubicBezTo>
                  <a:pt x="1376" y="20713"/>
                  <a:pt x="-1005" y="19245"/>
                  <a:pt x="407" y="17878"/>
                </a:cubicBezTo>
                <a:cubicBezTo>
                  <a:pt x="2814" y="15550"/>
                  <a:pt x="4034" y="13115"/>
                  <a:pt x="4034" y="10641"/>
                </a:cubicBezTo>
                <a:cubicBezTo>
                  <a:pt x="4034" y="8167"/>
                  <a:pt x="2815" y="5733"/>
                  <a:pt x="410" y="3405"/>
                </a:cubicBezTo>
                <a:cubicBezTo>
                  <a:pt x="-1002" y="2038"/>
                  <a:pt x="1380" y="571"/>
                  <a:pt x="5729" y="127"/>
                </a:cubicBezTo>
                <a:cubicBezTo>
                  <a:pt x="10078" y="-316"/>
                  <a:pt x="14750" y="432"/>
                  <a:pt x="16162" y="1799"/>
                </a:cubicBezTo>
                <a:cubicBezTo>
                  <a:pt x="19103" y="4646"/>
                  <a:pt x="20595" y="7621"/>
                  <a:pt x="20595" y="10641"/>
                </a:cubicBezTo>
                <a:cubicBezTo>
                  <a:pt x="20595" y="13661"/>
                  <a:pt x="19102" y="16637"/>
                  <a:pt x="16159" y="19485"/>
                </a:cubicBezTo>
                <a:cubicBezTo>
                  <a:pt x="15022" y="20585"/>
                  <a:pt x="11776" y="21284"/>
                  <a:pt x="8285" y="21284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7" name="Shape"/>
          <p:cNvSpPr/>
          <p:nvPr>
            <p:ph type="body" sz="quarter" idx="49"/>
          </p:nvPr>
        </p:nvSpPr>
        <p:spPr>
          <a:xfrm>
            <a:off x="13032556" y="6861044"/>
            <a:ext cx="997413" cy="12390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66" h="21196" fill="norm" stroke="1" extrusionOk="0">
                <a:moveTo>
                  <a:pt x="16997" y="21196"/>
                </a:moveTo>
                <a:cubicBezTo>
                  <a:pt x="15451" y="21196"/>
                  <a:pt x="14013" y="20382"/>
                  <a:pt x="13510" y="19102"/>
                </a:cubicBezTo>
                <a:cubicBezTo>
                  <a:pt x="11381" y="13686"/>
                  <a:pt x="7119" y="8846"/>
                  <a:pt x="1510" y="5476"/>
                </a:cubicBezTo>
                <a:cubicBezTo>
                  <a:pt x="-128" y="4492"/>
                  <a:pt x="-489" y="2598"/>
                  <a:pt x="703" y="1246"/>
                </a:cubicBezTo>
                <a:cubicBezTo>
                  <a:pt x="1894" y="-105"/>
                  <a:pt x="4188" y="-404"/>
                  <a:pt x="5826" y="580"/>
                </a:cubicBezTo>
                <a:cubicBezTo>
                  <a:pt x="12676" y="4697"/>
                  <a:pt x="17882" y="10611"/>
                  <a:pt x="20486" y="17233"/>
                </a:cubicBezTo>
                <a:cubicBezTo>
                  <a:pt x="21111" y="18823"/>
                  <a:pt x="20056" y="20531"/>
                  <a:pt x="18130" y="21047"/>
                </a:cubicBezTo>
                <a:cubicBezTo>
                  <a:pt x="17754" y="21148"/>
                  <a:pt x="17372" y="21196"/>
                  <a:pt x="16997" y="21196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8" name="Shape"/>
          <p:cNvSpPr/>
          <p:nvPr>
            <p:ph type="body" sz="quarter" idx="50"/>
          </p:nvPr>
        </p:nvSpPr>
        <p:spPr>
          <a:xfrm>
            <a:off x="11994247" y="6530674"/>
            <a:ext cx="1394341" cy="6918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0" h="21600" fill="norm" stroke="1" extrusionOk="0">
                <a:moveTo>
                  <a:pt x="18542" y="21600"/>
                </a:moveTo>
                <a:cubicBezTo>
                  <a:pt x="17992" y="21600"/>
                  <a:pt x="17436" y="21256"/>
                  <a:pt x="16958" y="20542"/>
                </a:cubicBezTo>
                <a:cubicBezTo>
                  <a:pt x="12794" y="14333"/>
                  <a:pt x="7863" y="11051"/>
                  <a:pt x="2696" y="11051"/>
                </a:cubicBezTo>
                <a:cubicBezTo>
                  <a:pt x="1207" y="11051"/>
                  <a:pt x="0" y="8577"/>
                  <a:pt x="0" y="5525"/>
                </a:cubicBezTo>
                <a:cubicBezTo>
                  <a:pt x="0" y="2474"/>
                  <a:pt x="1207" y="0"/>
                  <a:pt x="2696" y="0"/>
                </a:cubicBezTo>
                <a:cubicBezTo>
                  <a:pt x="9010" y="0"/>
                  <a:pt x="15039" y="4014"/>
                  <a:pt x="20130" y="11607"/>
                </a:cubicBezTo>
                <a:cubicBezTo>
                  <a:pt x="21334" y="13402"/>
                  <a:pt x="21600" y="16858"/>
                  <a:pt x="20724" y="19326"/>
                </a:cubicBezTo>
                <a:cubicBezTo>
                  <a:pt x="20196" y="20811"/>
                  <a:pt x="19375" y="21600"/>
                  <a:pt x="18542" y="21600"/>
                </a:cubicBezTo>
                <a:close/>
              </a:path>
            </a:pathLst>
          </a:custGeom>
          <a:solidFill>
            <a:srgbClr val="EFBFA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399" name="Shape"/>
          <p:cNvSpPr/>
          <p:nvPr>
            <p:ph type="body" sz="quarter" idx="51"/>
          </p:nvPr>
        </p:nvSpPr>
        <p:spPr>
          <a:xfrm>
            <a:off x="11317840" y="7127038"/>
            <a:ext cx="1047577" cy="579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24" h="21600" fill="norm" stroke="1" extrusionOk="0">
                <a:moveTo>
                  <a:pt x="3572" y="21600"/>
                </a:moveTo>
                <a:cubicBezTo>
                  <a:pt x="2470" y="21600"/>
                  <a:pt x="1383" y="20659"/>
                  <a:pt x="684" y="18884"/>
                </a:cubicBezTo>
                <a:cubicBezTo>
                  <a:pt x="-476" y="15938"/>
                  <a:pt x="-125" y="11810"/>
                  <a:pt x="1469" y="9664"/>
                </a:cubicBezTo>
                <a:cubicBezTo>
                  <a:pt x="6165" y="3342"/>
                  <a:pt x="11727" y="0"/>
                  <a:pt x="17555" y="0"/>
                </a:cubicBezTo>
                <a:cubicBezTo>
                  <a:pt x="19526" y="0"/>
                  <a:pt x="21124" y="2955"/>
                  <a:pt x="21124" y="6600"/>
                </a:cubicBezTo>
                <a:cubicBezTo>
                  <a:pt x="21124" y="10245"/>
                  <a:pt x="19526" y="13199"/>
                  <a:pt x="17555" y="13199"/>
                </a:cubicBezTo>
                <a:cubicBezTo>
                  <a:pt x="13247" y="13199"/>
                  <a:pt x="9137" y="15667"/>
                  <a:pt x="5670" y="20335"/>
                </a:cubicBezTo>
                <a:cubicBezTo>
                  <a:pt x="5036" y="21189"/>
                  <a:pt x="4301" y="21600"/>
                  <a:pt x="3572" y="2160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00" name="Shape"/>
          <p:cNvSpPr/>
          <p:nvPr>
            <p:ph type="body" sz="quarter" idx="52"/>
          </p:nvPr>
        </p:nvSpPr>
        <p:spPr>
          <a:xfrm>
            <a:off x="10893076" y="7351220"/>
            <a:ext cx="782893" cy="943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23" h="21072" fill="norm" stroke="1" extrusionOk="0">
                <a:moveTo>
                  <a:pt x="4619" y="21072"/>
                </a:moveTo>
                <a:cubicBezTo>
                  <a:pt x="4146" y="21072"/>
                  <a:pt x="3665" y="21009"/>
                  <a:pt x="3191" y="20878"/>
                </a:cubicBezTo>
                <a:cubicBezTo>
                  <a:pt x="766" y="20203"/>
                  <a:pt x="-561" y="17974"/>
                  <a:pt x="227" y="15899"/>
                </a:cubicBezTo>
                <a:cubicBezTo>
                  <a:pt x="2514" y="9874"/>
                  <a:pt x="7082" y="4496"/>
                  <a:pt x="13090" y="756"/>
                </a:cubicBezTo>
                <a:cubicBezTo>
                  <a:pt x="15152" y="-528"/>
                  <a:pt x="18039" y="-137"/>
                  <a:pt x="19539" y="1627"/>
                </a:cubicBezTo>
                <a:cubicBezTo>
                  <a:pt x="21039" y="3392"/>
                  <a:pt x="20584" y="5863"/>
                  <a:pt x="18522" y="7147"/>
                </a:cubicBezTo>
                <a:cubicBezTo>
                  <a:pt x="14077" y="9913"/>
                  <a:pt x="10699" y="13889"/>
                  <a:pt x="9009" y="18341"/>
                </a:cubicBezTo>
                <a:cubicBezTo>
                  <a:pt x="8375" y="20010"/>
                  <a:pt x="6565" y="21072"/>
                  <a:pt x="4619" y="21072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01" name="Shape"/>
          <p:cNvSpPr/>
          <p:nvPr>
            <p:ph type="body" sz="quarter" idx="53"/>
          </p:nvPr>
        </p:nvSpPr>
        <p:spPr>
          <a:xfrm>
            <a:off x="10834082" y="7941166"/>
            <a:ext cx="411456" cy="10834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8" h="21180" fill="norm" stroke="1" extrusionOk="0">
                <a:moveTo>
                  <a:pt x="11694" y="21180"/>
                </a:moveTo>
                <a:cubicBezTo>
                  <a:pt x="7971" y="21180"/>
                  <a:pt x="4510" y="20250"/>
                  <a:pt x="3297" y="18788"/>
                </a:cubicBezTo>
                <a:cubicBezTo>
                  <a:pt x="1109" y="16148"/>
                  <a:pt x="0" y="13390"/>
                  <a:pt x="0" y="10590"/>
                </a:cubicBezTo>
                <a:cubicBezTo>
                  <a:pt x="0" y="7793"/>
                  <a:pt x="1109" y="5035"/>
                  <a:pt x="3297" y="2393"/>
                </a:cubicBezTo>
                <a:cubicBezTo>
                  <a:pt x="4802" y="576"/>
                  <a:pt x="9780" y="-420"/>
                  <a:pt x="14421" y="170"/>
                </a:cubicBezTo>
                <a:cubicBezTo>
                  <a:pt x="19060" y="760"/>
                  <a:pt x="21599" y="2711"/>
                  <a:pt x="20094" y="4529"/>
                </a:cubicBezTo>
                <a:cubicBezTo>
                  <a:pt x="18479" y="6480"/>
                  <a:pt x="17660" y="8519"/>
                  <a:pt x="17660" y="10590"/>
                </a:cubicBezTo>
                <a:cubicBezTo>
                  <a:pt x="17660" y="12663"/>
                  <a:pt x="18478" y="14702"/>
                  <a:pt x="20094" y="16650"/>
                </a:cubicBezTo>
                <a:cubicBezTo>
                  <a:pt x="21600" y="18468"/>
                  <a:pt x="19061" y="20420"/>
                  <a:pt x="14423" y="21010"/>
                </a:cubicBezTo>
                <a:cubicBezTo>
                  <a:pt x="13517" y="21125"/>
                  <a:pt x="12598" y="21180"/>
                  <a:pt x="11694" y="21180"/>
                </a:cubicBezTo>
                <a:close/>
              </a:path>
            </a:pathLst>
          </a:custGeom>
          <a:solidFill>
            <a:srgbClr val="F3EBE4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02" name="Shape"/>
          <p:cNvSpPr/>
          <p:nvPr>
            <p:ph type="body" sz="quarter" idx="54"/>
          </p:nvPr>
        </p:nvSpPr>
        <p:spPr>
          <a:xfrm>
            <a:off x="10893076" y="8672700"/>
            <a:ext cx="782892" cy="9439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23" h="21120" fill="norm" stroke="1" extrusionOk="0">
                <a:moveTo>
                  <a:pt x="15803" y="21120"/>
                </a:moveTo>
                <a:cubicBezTo>
                  <a:pt x="14860" y="21120"/>
                  <a:pt x="13910" y="20874"/>
                  <a:pt x="13089" y="20362"/>
                </a:cubicBezTo>
                <a:cubicBezTo>
                  <a:pt x="7079" y="16610"/>
                  <a:pt x="2511" y="11219"/>
                  <a:pt x="227" y="5183"/>
                </a:cubicBezTo>
                <a:cubicBezTo>
                  <a:pt x="-560" y="3103"/>
                  <a:pt x="768" y="870"/>
                  <a:pt x="3193" y="195"/>
                </a:cubicBezTo>
                <a:cubicBezTo>
                  <a:pt x="5619" y="-480"/>
                  <a:pt x="8223" y="659"/>
                  <a:pt x="9010" y="2739"/>
                </a:cubicBezTo>
                <a:cubicBezTo>
                  <a:pt x="10697" y="7198"/>
                  <a:pt x="14076" y="11182"/>
                  <a:pt x="18523" y="13958"/>
                </a:cubicBezTo>
                <a:cubicBezTo>
                  <a:pt x="20585" y="15245"/>
                  <a:pt x="21040" y="17722"/>
                  <a:pt x="19539" y="19490"/>
                </a:cubicBezTo>
                <a:cubicBezTo>
                  <a:pt x="18636" y="20555"/>
                  <a:pt x="17229" y="21120"/>
                  <a:pt x="15803" y="21120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825500">
              <a:defRPr sz="3000"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03" name="Shape"/>
          <p:cNvSpPr/>
          <p:nvPr>
            <p:ph type="body" sz="quarter" idx="55"/>
          </p:nvPr>
        </p:nvSpPr>
        <p:spPr>
          <a:xfrm>
            <a:off x="11317840" y="9262650"/>
            <a:ext cx="1047577" cy="5792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24" h="20754" fill="norm" stroke="1" extrusionOk="0">
                <a:moveTo>
                  <a:pt x="17555" y="20754"/>
                </a:moveTo>
                <a:cubicBezTo>
                  <a:pt x="11727" y="20754"/>
                  <a:pt x="6165" y="17543"/>
                  <a:pt x="1469" y="11468"/>
                </a:cubicBezTo>
                <a:cubicBezTo>
                  <a:pt x="-125" y="9407"/>
                  <a:pt x="-476" y="5441"/>
                  <a:pt x="684" y="2610"/>
                </a:cubicBezTo>
                <a:cubicBezTo>
                  <a:pt x="1844" y="-222"/>
                  <a:pt x="4077" y="-846"/>
                  <a:pt x="5670" y="1215"/>
                </a:cubicBezTo>
                <a:cubicBezTo>
                  <a:pt x="9137" y="5700"/>
                  <a:pt x="13247" y="8071"/>
                  <a:pt x="17555" y="8071"/>
                </a:cubicBezTo>
                <a:cubicBezTo>
                  <a:pt x="19526" y="8071"/>
                  <a:pt x="21124" y="10911"/>
                  <a:pt x="21124" y="14413"/>
                </a:cubicBezTo>
                <a:cubicBezTo>
                  <a:pt x="21124" y="17915"/>
                  <a:pt x="19526" y="20754"/>
                  <a:pt x="17555" y="20754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4" name="Shape"/>
          <p:cNvSpPr/>
          <p:nvPr>
            <p:ph type="body" sz="quarter" idx="56"/>
          </p:nvPr>
        </p:nvSpPr>
        <p:spPr>
          <a:xfrm>
            <a:off x="12013978" y="9262650"/>
            <a:ext cx="1047577" cy="5792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24" h="20753" fill="norm" stroke="1" extrusionOk="0">
                <a:moveTo>
                  <a:pt x="3569" y="20753"/>
                </a:moveTo>
                <a:cubicBezTo>
                  <a:pt x="1598" y="20753"/>
                  <a:pt x="0" y="17914"/>
                  <a:pt x="0" y="14412"/>
                </a:cubicBezTo>
                <a:cubicBezTo>
                  <a:pt x="0" y="10910"/>
                  <a:pt x="1598" y="8071"/>
                  <a:pt x="3569" y="8071"/>
                </a:cubicBezTo>
                <a:cubicBezTo>
                  <a:pt x="7877" y="8071"/>
                  <a:pt x="11987" y="5700"/>
                  <a:pt x="15454" y="1215"/>
                </a:cubicBezTo>
                <a:cubicBezTo>
                  <a:pt x="17048" y="-847"/>
                  <a:pt x="19280" y="-222"/>
                  <a:pt x="20440" y="2609"/>
                </a:cubicBezTo>
                <a:cubicBezTo>
                  <a:pt x="21600" y="5440"/>
                  <a:pt x="21249" y="9406"/>
                  <a:pt x="19655" y="11468"/>
                </a:cubicBezTo>
                <a:cubicBezTo>
                  <a:pt x="14959" y="17542"/>
                  <a:pt x="9397" y="20753"/>
                  <a:pt x="3569" y="20753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5" name="Shape"/>
          <p:cNvSpPr/>
          <p:nvPr>
            <p:ph type="body" sz="quarter" idx="57"/>
          </p:nvPr>
        </p:nvSpPr>
        <p:spPr>
          <a:xfrm>
            <a:off x="12710115" y="8672700"/>
            <a:ext cx="782838" cy="943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24" h="21120" fill="norm" stroke="1" extrusionOk="0">
                <a:moveTo>
                  <a:pt x="4622" y="21120"/>
                </a:moveTo>
                <a:cubicBezTo>
                  <a:pt x="3195" y="21120"/>
                  <a:pt x="1789" y="20555"/>
                  <a:pt x="885" y="19491"/>
                </a:cubicBezTo>
                <a:cubicBezTo>
                  <a:pt x="-616" y="17723"/>
                  <a:pt x="-161" y="15246"/>
                  <a:pt x="1900" y="13959"/>
                </a:cubicBezTo>
                <a:cubicBezTo>
                  <a:pt x="6349" y="11181"/>
                  <a:pt x="9727" y="7197"/>
                  <a:pt x="11413" y="2740"/>
                </a:cubicBezTo>
                <a:cubicBezTo>
                  <a:pt x="12200" y="660"/>
                  <a:pt x="14803" y="-480"/>
                  <a:pt x="17229" y="195"/>
                </a:cubicBezTo>
                <a:cubicBezTo>
                  <a:pt x="19655" y="869"/>
                  <a:pt x="20984" y="3102"/>
                  <a:pt x="20197" y="5183"/>
                </a:cubicBezTo>
                <a:cubicBezTo>
                  <a:pt x="17915" y="11217"/>
                  <a:pt x="13348" y="16608"/>
                  <a:pt x="7335" y="20361"/>
                </a:cubicBezTo>
                <a:cubicBezTo>
                  <a:pt x="6515" y="20873"/>
                  <a:pt x="5564" y="21120"/>
                  <a:pt x="4622" y="21120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6" name="Shape"/>
          <p:cNvSpPr/>
          <p:nvPr>
            <p:ph type="body" sz="quarter" idx="58"/>
          </p:nvPr>
        </p:nvSpPr>
        <p:spPr>
          <a:xfrm>
            <a:off x="13134878" y="7941166"/>
            <a:ext cx="411519" cy="1083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27" h="21180" fill="norm" stroke="1" extrusionOk="0">
                <a:moveTo>
                  <a:pt x="8832" y="21180"/>
                </a:moveTo>
                <a:cubicBezTo>
                  <a:pt x="7927" y="21180"/>
                  <a:pt x="7007" y="21125"/>
                  <a:pt x="6099" y="21009"/>
                </a:cubicBezTo>
                <a:cubicBezTo>
                  <a:pt x="1463" y="20418"/>
                  <a:pt x="-1073" y="18466"/>
                  <a:pt x="435" y="16648"/>
                </a:cubicBezTo>
                <a:cubicBezTo>
                  <a:pt x="2051" y="14702"/>
                  <a:pt x="2870" y="12663"/>
                  <a:pt x="2870" y="10589"/>
                </a:cubicBezTo>
                <a:cubicBezTo>
                  <a:pt x="2870" y="8520"/>
                  <a:pt x="2052" y="6480"/>
                  <a:pt x="438" y="4528"/>
                </a:cubicBezTo>
                <a:cubicBezTo>
                  <a:pt x="-1065" y="2710"/>
                  <a:pt x="1477" y="758"/>
                  <a:pt x="6116" y="169"/>
                </a:cubicBezTo>
                <a:cubicBezTo>
                  <a:pt x="10757" y="-420"/>
                  <a:pt x="15732" y="577"/>
                  <a:pt x="17235" y="2395"/>
                </a:cubicBezTo>
                <a:cubicBezTo>
                  <a:pt x="19419" y="5038"/>
                  <a:pt x="20527" y="7794"/>
                  <a:pt x="20527" y="10589"/>
                </a:cubicBezTo>
                <a:cubicBezTo>
                  <a:pt x="20527" y="13391"/>
                  <a:pt x="19417" y="16150"/>
                  <a:pt x="17226" y="18789"/>
                </a:cubicBezTo>
                <a:cubicBezTo>
                  <a:pt x="16013" y="20251"/>
                  <a:pt x="12553" y="21180"/>
                  <a:pt x="8832" y="21180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7" name="Shape"/>
          <p:cNvSpPr/>
          <p:nvPr>
            <p:ph type="body" sz="quarter" idx="59"/>
          </p:nvPr>
        </p:nvSpPr>
        <p:spPr>
          <a:xfrm>
            <a:off x="12710115" y="7351220"/>
            <a:ext cx="782951" cy="9439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23" h="21072" fill="norm" stroke="1" extrusionOk="0">
                <a:moveTo>
                  <a:pt x="15804" y="21072"/>
                </a:moveTo>
                <a:cubicBezTo>
                  <a:pt x="13858" y="21072"/>
                  <a:pt x="12049" y="20010"/>
                  <a:pt x="11415" y="18341"/>
                </a:cubicBezTo>
                <a:cubicBezTo>
                  <a:pt x="9725" y="13890"/>
                  <a:pt x="6346" y="9914"/>
                  <a:pt x="1900" y="7145"/>
                </a:cubicBezTo>
                <a:cubicBezTo>
                  <a:pt x="-161" y="5861"/>
                  <a:pt x="-616" y="3390"/>
                  <a:pt x="884" y="1626"/>
                </a:cubicBezTo>
                <a:cubicBezTo>
                  <a:pt x="2384" y="-138"/>
                  <a:pt x="5272" y="-528"/>
                  <a:pt x="7334" y="756"/>
                </a:cubicBezTo>
                <a:cubicBezTo>
                  <a:pt x="13341" y="4498"/>
                  <a:pt x="17909" y="9876"/>
                  <a:pt x="20196" y="15899"/>
                </a:cubicBezTo>
                <a:cubicBezTo>
                  <a:pt x="20984" y="17974"/>
                  <a:pt x="19657" y="20203"/>
                  <a:pt x="17232" y="20878"/>
                </a:cubicBezTo>
                <a:cubicBezTo>
                  <a:pt x="16758" y="21009"/>
                  <a:pt x="16277" y="21072"/>
                  <a:pt x="15804" y="21072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8" name="Shape"/>
          <p:cNvSpPr/>
          <p:nvPr>
            <p:ph type="body" sz="quarter" idx="60"/>
          </p:nvPr>
        </p:nvSpPr>
        <p:spPr>
          <a:xfrm>
            <a:off x="12013978" y="7127038"/>
            <a:ext cx="1047576" cy="5792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24" h="21600" fill="norm" stroke="1" extrusionOk="0">
                <a:moveTo>
                  <a:pt x="17552" y="21600"/>
                </a:moveTo>
                <a:cubicBezTo>
                  <a:pt x="16823" y="21600"/>
                  <a:pt x="16089" y="21189"/>
                  <a:pt x="15455" y="20336"/>
                </a:cubicBezTo>
                <a:cubicBezTo>
                  <a:pt x="11986" y="15667"/>
                  <a:pt x="7876" y="13199"/>
                  <a:pt x="3569" y="13199"/>
                </a:cubicBezTo>
                <a:cubicBezTo>
                  <a:pt x="1598" y="13199"/>
                  <a:pt x="0" y="10245"/>
                  <a:pt x="0" y="6600"/>
                </a:cubicBezTo>
                <a:cubicBezTo>
                  <a:pt x="0" y="2955"/>
                  <a:pt x="1598" y="0"/>
                  <a:pt x="3569" y="0"/>
                </a:cubicBezTo>
                <a:cubicBezTo>
                  <a:pt x="9395" y="0"/>
                  <a:pt x="14958" y="3342"/>
                  <a:pt x="19655" y="9664"/>
                </a:cubicBezTo>
                <a:cubicBezTo>
                  <a:pt x="21248" y="11809"/>
                  <a:pt x="21600" y="15937"/>
                  <a:pt x="20440" y="18883"/>
                </a:cubicBezTo>
                <a:cubicBezTo>
                  <a:pt x="19742" y="20658"/>
                  <a:pt x="18654" y="21600"/>
                  <a:pt x="17552" y="21600"/>
                </a:cubicBezTo>
                <a:close/>
              </a:path>
            </a:pathLst>
          </a:custGeom>
          <a:solidFill>
            <a:srgbClr val="F3BFB2"/>
          </a:solidFill>
        </p:spPr>
        <p:txBody>
          <a:bodyPr lIns="53578" tIns="53578" rIns="53578" bIns="53578" anchor="ctr">
            <a:noAutofit/>
          </a:bodyPr>
          <a:lstStyle/>
          <a:p>
            <a:pPr algn="ctr" defTabSz="642937">
              <a:defRPr sz="42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409" name="Category"/>
          <p:cNvSpPr txBox="1"/>
          <p:nvPr>
            <p:ph type="body" sz="quarter" idx="61"/>
          </p:nvPr>
        </p:nvSpPr>
        <p:spPr>
          <a:xfrm>
            <a:off x="8811345" y="5294703"/>
            <a:ext cx="2796328" cy="503033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Category</a:t>
            </a:r>
          </a:p>
        </p:txBody>
      </p:sp>
      <p:sp>
        <p:nvSpPr>
          <p:cNvPr id="410" name="Category"/>
          <p:cNvSpPr txBox="1"/>
          <p:nvPr>
            <p:ph type="body" sz="quarter" idx="62"/>
          </p:nvPr>
        </p:nvSpPr>
        <p:spPr>
          <a:xfrm>
            <a:off x="8811345" y="5862320"/>
            <a:ext cx="2796329" cy="503032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Category</a:t>
            </a:r>
          </a:p>
        </p:txBody>
      </p:sp>
      <p:sp>
        <p:nvSpPr>
          <p:cNvPr id="411" name="Category"/>
          <p:cNvSpPr txBox="1"/>
          <p:nvPr>
            <p:ph type="body" sz="quarter" idx="63"/>
          </p:nvPr>
        </p:nvSpPr>
        <p:spPr>
          <a:xfrm>
            <a:off x="8811345" y="6384662"/>
            <a:ext cx="2796329" cy="503032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Category</a:t>
            </a:r>
          </a:p>
        </p:txBody>
      </p:sp>
      <p:sp>
        <p:nvSpPr>
          <p:cNvPr id="412" name="Category"/>
          <p:cNvSpPr txBox="1"/>
          <p:nvPr>
            <p:ph type="body" sz="quarter" idx="64"/>
          </p:nvPr>
        </p:nvSpPr>
        <p:spPr>
          <a:xfrm>
            <a:off x="8811345" y="7023648"/>
            <a:ext cx="2796329" cy="503032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Category</a:t>
            </a:r>
          </a:p>
        </p:txBody>
      </p:sp>
      <p:sp>
        <p:nvSpPr>
          <p:cNvPr id="413" name="Rounded Rectangle"/>
          <p:cNvSpPr/>
          <p:nvPr>
            <p:ph type="body" sz="quarter" idx="65"/>
          </p:nvPr>
        </p:nvSpPr>
        <p:spPr>
          <a:xfrm>
            <a:off x="3385460" y="5104204"/>
            <a:ext cx="1211759" cy="503032"/>
          </a:xfrm>
          <a:prstGeom prst="roundRect">
            <a:avLst>
              <a:gd name="adj" fmla="val 50000"/>
            </a:avLst>
          </a:pr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14" name="Rounded Rectangle"/>
          <p:cNvSpPr/>
          <p:nvPr>
            <p:ph type="body" sz="quarter" idx="66"/>
          </p:nvPr>
        </p:nvSpPr>
        <p:spPr>
          <a:xfrm>
            <a:off x="3385460" y="9878354"/>
            <a:ext cx="1211759" cy="503033"/>
          </a:xfrm>
          <a:prstGeom prst="roundRect">
            <a:avLst>
              <a:gd name="adj" fmla="val 50000"/>
            </a:avLst>
          </a:prstGeom>
          <a:solidFill>
            <a:srgbClr val="EA877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15" name="Rounded Rectangle"/>
          <p:cNvSpPr/>
          <p:nvPr>
            <p:ph type="body" sz="quarter" idx="67"/>
          </p:nvPr>
        </p:nvSpPr>
        <p:spPr>
          <a:xfrm>
            <a:off x="20336146" y="5104204"/>
            <a:ext cx="1211759" cy="503032"/>
          </a:xfrm>
          <a:prstGeom prst="roundRect">
            <a:avLst>
              <a:gd name="adj" fmla="val 50000"/>
            </a:avLst>
          </a:prstGeom>
          <a:solidFill>
            <a:srgbClr val="EFC0A5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16" name="Rounded Rectangle"/>
          <p:cNvSpPr/>
          <p:nvPr>
            <p:ph type="body" sz="quarter" idx="68"/>
          </p:nvPr>
        </p:nvSpPr>
        <p:spPr>
          <a:xfrm>
            <a:off x="20336146" y="9878354"/>
            <a:ext cx="1211759" cy="503033"/>
          </a:xfrm>
          <a:prstGeom prst="roundRect">
            <a:avLst>
              <a:gd name="adj" fmla="val 50000"/>
            </a:avLst>
          </a:prstGeom>
          <a:solidFill>
            <a:srgbClr val="EA877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17" name="Eodem modo typi, parum clari, sollemnes in futurum videntur parum clari, fiant sollemnes in futurum."/>
          <p:cNvSpPr txBox="1"/>
          <p:nvPr>
            <p:ph type="body" sz="quarter" idx="69"/>
          </p:nvPr>
        </p:nvSpPr>
        <p:spPr>
          <a:xfrm>
            <a:off x="3493944" y="6027474"/>
            <a:ext cx="3463976" cy="181260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 videntur parum clari, fiant sollemnes in futurum.</a:t>
            </a:r>
          </a:p>
        </p:txBody>
      </p:sp>
      <p:sp>
        <p:nvSpPr>
          <p:cNvPr id="418" name="2010"/>
          <p:cNvSpPr txBox="1"/>
          <p:nvPr>
            <p:ph type="body" sz="quarter" idx="70"/>
          </p:nvPr>
        </p:nvSpPr>
        <p:spPr>
          <a:xfrm>
            <a:off x="4827195" y="5109895"/>
            <a:ext cx="2087922" cy="503033"/>
          </a:xfrm>
          <a:prstGeom prst="rect">
            <a:avLst/>
          </a:prstGeom>
        </p:spPr>
        <p:txBody>
          <a:bodyPr anchor="ctr"/>
          <a:lstStyle>
            <a:lvl1pPr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2010</a:t>
            </a:r>
          </a:p>
        </p:txBody>
      </p:sp>
      <p:sp>
        <p:nvSpPr>
          <p:cNvPr id="419" name="Eodem modo typi, parum clari, sollemnes in futurum videntur parum clari, fiant sollemnes in futurum."/>
          <p:cNvSpPr txBox="1"/>
          <p:nvPr>
            <p:ph type="body" sz="quarter" idx="71"/>
          </p:nvPr>
        </p:nvSpPr>
        <p:spPr>
          <a:xfrm>
            <a:off x="3493944" y="10795933"/>
            <a:ext cx="3463976" cy="181260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 videntur parum clari, fiant sollemnes in futurum.</a:t>
            </a:r>
          </a:p>
        </p:txBody>
      </p:sp>
      <p:sp>
        <p:nvSpPr>
          <p:cNvPr id="420" name="2015"/>
          <p:cNvSpPr txBox="1"/>
          <p:nvPr>
            <p:ph type="body" sz="quarter" idx="72"/>
          </p:nvPr>
        </p:nvSpPr>
        <p:spPr>
          <a:xfrm>
            <a:off x="4827195" y="9878354"/>
            <a:ext cx="2087922" cy="503033"/>
          </a:xfrm>
          <a:prstGeom prst="rect">
            <a:avLst/>
          </a:prstGeom>
        </p:spPr>
        <p:txBody>
          <a:bodyPr anchor="ctr"/>
          <a:lstStyle>
            <a:lvl1pPr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2015</a:t>
            </a:r>
          </a:p>
        </p:txBody>
      </p:sp>
      <p:sp>
        <p:nvSpPr>
          <p:cNvPr id="421" name="Eodem modo typi, parum clari, sollemnes in futurum videntur parum clari, fiant sollemnes in futurum."/>
          <p:cNvSpPr txBox="1"/>
          <p:nvPr>
            <p:ph type="body" sz="quarter" idx="73"/>
          </p:nvPr>
        </p:nvSpPr>
        <p:spPr>
          <a:xfrm>
            <a:off x="18117611" y="6027474"/>
            <a:ext cx="3463977" cy="181260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 videntur parum clari, fiant sollemnes in futurum.</a:t>
            </a:r>
          </a:p>
        </p:txBody>
      </p:sp>
      <p:sp>
        <p:nvSpPr>
          <p:cNvPr id="422" name="2020"/>
          <p:cNvSpPr txBox="1"/>
          <p:nvPr>
            <p:ph type="body" sz="quarter" idx="74"/>
          </p:nvPr>
        </p:nvSpPr>
        <p:spPr>
          <a:xfrm>
            <a:off x="18117611" y="5109895"/>
            <a:ext cx="2087922" cy="503033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423" name="Eodem modo typi, parum clari, sollemnes in futurum videntur parum clari, fiant sollemnes in futurum."/>
          <p:cNvSpPr txBox="1"/>
          <p:nvPr>
            <p:ph type="body" sz="quarter" idx="75"/>
          </p:nvPr>
        </p:nvSpPr>
        <p:spPr>
          <a:xfrm>
            <a:off x="18117611" y="10795933"/>
            <a:ext cx="3463977" cy="1812606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parum clari, sollemnes in futurum videntur parum clari, fiant sollemnes in futurum.</a:t>
            </a:r>
          </a:p>
        </p:txBody>
      </p:sp>
      <p:sp>
        <p:nvSpPr>
          <p:cNvPr id="424" name="2025"/>
          <p:cNvSpPr txBox="1"/>
          <p:nvPr>
            <p:ph type="body" sz="quarter" idx="76"/>
          </p:nvPr>
        </p:nvSpPr>
        <p:spPr>
          <a:xfrm>
            <a:off x="18117611" y="9878354"/>
            <a:ext cx="2087922" cy="503033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32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33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34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36" name="Shape"/>
          <p:cNvSpPr/>
          <p:nvPr>
            <p:ph type="body" sz="quarter" idx="21"/>
          </p:nvPr>
        </p:nvSpPr>
        <p:spPr>
          <a:xfrm>
            <a:off x="4980618" y="5720794"/>
            <a:ext cx="928095" cy="15751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37" name="Shape"/>
          <p:cNvSpPr/>
          <p:nvPr>
            <p:ph type="body" sz="quarter" idx="22"/>
          </p:nvPr>
        </p:nvSpPr>
        <p:spPr>
          <a:xfrm>
            <a:off x="4409118" y="6024403"/>
            <a:ext cx="1496892" cy="1276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38" name="Shape"/>
          <p:cNvSpPr/>
          <p:nvPr>
            <p:ph type="body" sz="quarter" idx="23"/>
          </p:nvPr>
        </p:nvSpPr>
        <p:spPr>
          <a:xfrm>
            <a:off x="4337680" y="6810216"/>
            <a:ext cx="1575521" cy="97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39" name="Shape"/>
          <p:cNvSpPr/>
          <p:nvPr>
            <p:ph type="body" sz="quarter" idx="24"/>
          </p:nvPr>
        </p:nvSpPr>
        <p:spPr>
          <a:xfrm>
            <a:off x="4409118" y="7292419"/>
            <a:ext cx="1498897" cy="1273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0" name="Shape"/>
          <p:cNvSpPr/>
          <p:nvPr>
            <p:ph type="body" sz="quarter" idx="25"/>
          </p:nvPr>
        </p:nvSpPr>
        <p:spPr>
          <a:xfrm>
            <a:off x="4980618" y="7292419"/>
            <a:ext cx="928217" cy="1573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1" name="Shape"/>
          <p:cNvSpPr/>
          <p:nvPr>
            <p:ph type="body" sz="quarter" idx="26"/>
          </p:nvPr>
        </p:nvSpPr>
        <p:spPr>
          <a:xfrm>
            <a:off x="5909305" y="7292419"/>
            <a:ext cx="928096" cy="1575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2" name="Shape"/>
          <p:cNvSpPr/>
          <p:nvPr>
            <p:ph type="body" sz="quarter" idx="27"/>
          </p:nvPr>
        </p:nvSpPr>
        <p:spPr>
          <a:xfrm>
            <a:off x="5909305" y="7292419"/>
            <a:ext cx="1496928" cy="1275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3" name="Shape"/>
          <p:cNvSpPr/>
          <p:nvPr>
            <p:ph type="body" sz="quarter" idx="28"/>
          </p:nvPr>
        </p:nvSpPr>
        <p:spPr>
          <a:xfrm>
            <a:off x="5909305" y="6810216"/>
            <a:ext cx="1575552" cy="975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4" name="Shape"/>
          <p:cNvSpPr/>
          <p:nvPr>
            <p:ph type="body" sz="quarter" idx="29"/>
          </p:nvPr>
        </p:nvSpPr>
        <p:spPr>
          <a:xfrm>
            <a:off x="5909305" y="6024403"/>
            <a:ext cx="1498934" cy="127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5" name="Shape"/>
          <p:cNvSpPr/>
          <p:nvPr>
            <p:ph type="body" sz="quarter" idx="30"/>
          </p:nvPr>
        </p:nvSpPr>
        <p:spPr>
          <a:xfrm>
            <a:off x="5909305" y="5720794"/>
            <a:ext cx="928217" cy="1573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6" name="Circle"/>
          <p:cNvSpPr/>
          <p:nvPr>
            <p:ph type="body" sz="quarter" idx="31"/>
          </p:nvPr>
        </p:nvSpPr>
        <p:spPr>
          <a:xfrm>
            <a:off x="4706356" y="6113088"/>
            <a:ext cx="2370181" cy="2370181"/>
          </a:xfrm>
          <a:prstGeom prst="ellipse">
            <a:avLst/>
          </a:prstGeom>
          <a:solidFill>
            <a:srgbClr val="F3EBE4"/>
          </a:solidFill>
          <a:effectLst>
            <a:outerShdw sx="100000" sy="100000" kx="0" ky="0" algn="b" rotWithShape="0" blurRad="203200" dist="114300" dir="5400000">
              <a:srgbClr val="000000">
                <a:alpha val="18116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7" name="Shape"/>
          <p:cNvSpPr/>
          <p:nvPr>
            <p:ph type="body" sz="quarter" idx="32"/>
          </p:nvPr>
        </p:nvSpPr>
        <p:spPr>
          <a:xfrm>
            <a:off x="11261349" y="5720794"/>
            <a:ext cx="928096" cy="15751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8" name="Shape"/>
          <p:cNvSpPr/>
          <p:nvPr>
            <p:ph type="body" sz="quarter" idx="33"/>
          </p:nvPr>
        </p:nvSpPr>
        <p:spPr>
          <a:xfrm>
            <a:off x="10689849" y="6024403"/>
            <a:ext cx="1496892" cy="1276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49" name="Shape"/>
          <p:cNvSpPr/>
          <p:nvPr>
            <p:ph type="body" sz="quarter" idx="34"/>
          </p:nvPr>
        </p:nvSpPr>
        <p:spPr>
          <a:xfrm>
            <a:off x="10618412" y="6810216"/>
            <a:ext cx="1575520" cy="97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0" name="Shape"/>
          <p:cNvSpPr/>
          <p:nvPr>
            <p:ph type="body" sz="quarter" idx="35"/>
          </p:nvPr>
        </p:nvSpPr>
        <p:spPr>
          <a:xfrm>
            <a:off x="10689849" y="7292419"/>
            <a:ext cx="1498898" cy="1273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1" name="Shape"/>
          <p:cNvSpPr/>
          <p:nvPr>
            <p:ph type="body" sz="quarter" idx="36"/>
          </p:nvPr>
        </p:nvSpPr>
        <p:spPr>
          <a:xfrm>
            <a:off x="11261349" y="7292419"/>
            <a:ext cx="928217" cy="1573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2" name="Shape"/>
          <p:cNvSpPr/>
          <p:nvPr>
            <p:ph type="body" sz="quarter" idx="37"/>
          </p:nvPr>
        </p:nvSpPr>
        <p:spPr>
          <a:xfrm>
            <a:off x="12190037" y="7292419"/>
            <a:ext cx="928095" cy="1575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3" name="Shape"/>
          <p:cNvSpPr/>
          <p:nvPr>
            <p:ph type="body" sz="quarter" idx="38"/>
          </p:nvPr>
        </p:nvSpPr>
        <p:spPr>
          <a:xfrm>
            <a:off x="12190037" y="7292419"/>
            <a:ext cx="1496927" cy="1275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4" name="Shape"/>
          <p:cNvSpPr/>
          <p:nvPr>
            <p:ph type="body" sz="quarter" idx="39"/>
          </p:nvPr>
        </p:nvSpPr>
        <p:spPr>
          <a:xfrm>
            <a:off x="12190037" y="6810216"/>
            <a:ext cx="1575551" cy="975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5" name="Shape"/>
          <p:cNvSpPr/>
          <p:nvPr>
            <p:ph type="body" sz="quarter" idx="40"/>
          </p:nvPr>
        </p:nvSpPr>
        <p:spPr>
          <a:xfrm>
            <a:off x="12190037" y="6024403"/>
            <a:ext cx="1498933" cy="127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6" name="Shape"/>
          <p:cNvSpPr/>
          <p:nvPr>
            <p:ph type="body" sz="quarter" idx="41"/>
          </p:nvPr>
        </p:nvSpPr>
        <p:spPr>
          <a:xfrm>
            <a:off x="12190037" y="5720794"/>
            <a:ext cx="928217" cy="1573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7" name="Circle"/>
          <p:cNvSpPr/>
          <p:nvPr>
            <p:ph type="body" sz="quarter" idx="42"/>
          </p:nvPr>
        </p:nvSpPr>
        <p:spPr>
          <a:xfrm>
            <a:off x="10987088" y="6113088"/>
            <a:ext cx="2370180" cy="2370181"/>
          </a:xfrm>
          <a:prstGeom prst="ellipse">
            <a:avLst/>
          </a:prstGeom>
          <a:solidFill>
            <a:srgbClr val="F3EBE4"/>
          </a:solidFill>
          <a:effectLst>
            <a:outerShdw sx="100000" sy="100000" kx="0" ky="0" algn="b" rotWithShape="0" blurRad="203200" dist="114300" dir="5400000">
              <a:srgbClr val="000000">
                <a:alpha val="18116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8" name="Shape"/>
          <p:cNvSpPr/>
          <p:nvPr>
            <p:ph type="body" sz="quarter" idx="43"/>
          </p:nvPr>
        </p:nvSpPr>
        <p:spPr>
          <a:xfrm>
            <a:off x="17820741" y="5720794"/>
            <a:ext cx="928096" cy="15751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531" y="21600"/>
                </a:moveTo>
                <a:lnTo>
                  <a:pt x="21600" y="1"/>
                </a:lnTo>
                <a:cubicBezTo>
                  <a:pt x="21562" y="1"/>
                  <a:pt x="21524" y="0"/>
                  <a:pt x="21486" y="0"/>
                </a:cubicBezTo>
                <a:cubicBezTo>
                  <a:pt x="13447" y="0"/>
                  <a:pt x="6020" y="1538"/>
                  <a:pt x="0" y="4139"/>
                </a:cubicBezTo>
                <a:cubicBezTo>
                  <a:pt x="0" y="4139"/>
                  <a:pt x="21531" y="21600"/>
                  <a:pt x="21531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59" name="Shape"/>
          <p:cNvSpPr/>
          <p:nvPr>
            <p:ph type="body" sz="quarter" idx="44"/>
          </p:nvPr>
        </p:nvSpPr>
        <p:spPr>
          <a:xfrm>
            <a:off x="17249241" y="6024403"/>
            <a:ext cx="1496892" cy="12760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8275" y="0"/>
                </a:lnTo>
                <a:cubicBezTo>
                  <a:pt x="8256" y="16"/>
                  <a:pt x="8236" y="32"/>
                  <a:pt x="8217" y="48"/>
                </a:cubicBezTo>
                <a:cubicBezTo>
                  <a:pt x="4185" y="3485"/>
                  <a:pt x="1411" y="8195"/>
                  <a:pt x="0" y="13367"/>
                </a:cubicBezTo>
                <a:cubicBezTo>
                  <a:pt x="0" y="13367"/>
                  <a:pt x="21600" y="21600"/>
                  <a:pt x="21600" y="2160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0" name="Shape"/>
          <p:cNvSpPr/>
          <p:nvPr>
            <p:ph type="body" sz="quarter" idx="45"/>
          </p:nvPr>
        </p:nvSpPr>
        <p:spPr>
          <a:xfrm>
            <a:off x="17177804" y="6810216"/>
            <a:ext cx="1575520" cy="975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21198" y="10835"/>
                </a:moveTo>
                <a:lnTo>
                  <a:pt x="1055" y="0"/>
                </a:lnTo>
                <a:cubicBezTo>
                  <a:pt x="1048" y="34"/>
                  <a:pt x="1041" y="69"/>
                  <a:pt x="1034" y="103"/>
                </a:cubicBezTo>
                <a:cubicBezTo>
                  <a:pt x="-402" y="7373"/>
                  <a:pt x="-294" y="14858"/>
                  <a:pt x="1058" y="21600"/>
                </a:cubicBezTo>
                <a:cubicBezTo>
                  <a:pt x="1058" y="21600"/>
                  <a:pt x="21198" y="10835"/>
                  <a:pt x="21198" y="10835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1" name="Shape"/>
          <p:cNvSpPr/>
          <p:nvPr>
            <p:ph type="body" sz="quarter" idx="46"/>
          </p:nvPr>
        </p:nvSpPr>
        <p:spPr>
          <a:xfrm>
            <a:off x="17249241" y="7292419"/>
            <a:ext cx="1498898" cy="1273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0" y="8209"/>
                </a:lnTo>
                <a:cubicBezTo>
                  <a:pt x="7" y="8235"/>
                  <a:pt x="14" y="8262"/>
                  <a:pt x="21" y="8288"/>
                </a:cubicBezTo>
                <a:cubicBezTo>
                  <a:pt x="1559" y="13860"/>
                  <a:pt x="4517" y="18421"/>
                  <a:pt x="8269" y="21600"/>
                </a:cubicBezTo>
                <a:cubicBezTo>
                  <a:pt x="8269" y="21600"/>
                  <a:pt x="21600" y="0"/>
                  <a:pt x="21600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2" name="Shape"/>
          <p:cNvSpPr/>
          <p:nvPr>
            <p:ph type="body" sz="quarter" idx="47"/>
          </p:nvPr>
        </p:nvSpPr>
        <p:spPr>
          <a:xfrm>
            <a:off x="17820741" y="7292419"/>
            <a:ext cx="928217" cy="1573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0" fill="norm" stroke="1" extrusionOk="0">
                <a:moveTo>
                  <a:pt x="21599" y="0"/>
                </a:moveTo>
                <a:lnTo>
                  <a:pt x="0" y="17448"/>
                </a:lnTo>
                <a:cubicBezTo>
                  <a:pt x="30" y="17461"/>
                  <a:pt x="60" y="17475"/>
                  <a:pt x="91" y="17488"/>
                </a:cubicBezTo>
                <a:cubicBezTo>
                  <a:pt x="6594" y="20272"/>
                  <a:pt x="14136" y="21600"/>
                  <a:pt x="21600" y="21580"/>
                </a:cubicBezTo>
                <a:cubicBezTo>
                  <a:pt x="21600" y="21580"/>
                  <a:pt x="21599" y="0"/>
                  <a:pt x="21599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3" name="Shape"/>
          <p:cNvSpPr/>
          <p:nvPr>
            <p:ph type="body" sz="quarter" idx="48"/>
          </p:nvPr>
        </p:nvSpPr>
        <p:spPr>
          <a:xfrm>
            <a:off x="18749429" y="7292419"/>
            <a:ext cx="928095" cy="15751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8" y="0"/>
                </a:moveTo>
                <a:lnTo>
                  <a:pt x="0" y="21599"/>
                </a:lnTo>
                <a:cubicBezTo>
                  <a:pt x="38" y="21599"/>
                  <a:pt x="76" y="21600"/>
                  <a:pt x="114" y="21600"/>
                </a:cubicBezTo>
                <a:cubicBezTo>
                  <a:pt x="8153" y="21600"/>
                  <a:pt x="15580" y="20062"/>
                  <a:pt x="21600" y="17461"/>
                </a:cubicBezTo>
                <a:cubicBezTo>
                  <a:pt x="21600" y="17461"/>
                  <a:pt x="68" y="0"/>
                  <a:pt x="68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4" name="Shape"/>
          <p:cNvSpPr/>
          <p:nvPr>
            <p:ph type="body" sz="quarter" idx="49"/>
          </p:nvPr>
        </p:nvSpPr>
        <p:spPr>
          <a:xfrm>
            <a:off x="18749429" y="7292419"/>
            <a:ext cx="1496927" cy="1275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3325" y="21600"/>
                </a:lnTo>
                <a:cubicBezTo>
                  <a:pt x="13344" y="21584"/>
                  <a:pt x="13364" y="21569"/>
                  <a:pt x="13382" y="21552"/>
                </a:cubicBezTo>
                <a:cubicBezTo>
                  <a:pt x="17415" y="18115"/>
                  <a:pt x="20189" y="13404"/>
                  <a:pt x="21600" y="8233"/>
                </a:cubicBezTo>
                <a:cubicBezTo>
                  <a:pt x="21600" y="8233"/>
                  <a:pt x="0" y="0"/>
                  <a:pt x="0" y="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5" name="Shape"/>
          <p:cNvSpPr/>
          <p:nvPr>
            <p:ph type="body" sz="quarter" idx="50"/>
          </p:nvPr>
        </p:nvSpPr>
        <p:spPr>
          <a:xfrm>
            <a:off x="18749429" y="6810216"/>
            <a:ext cx="1575551" cy="975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8" h="21600" fill="norm" stroke="1" extrusionOk="0">
                <a:moveTo>
                  <a:pt x="0" y="10766"/>
                </a:moveTo>
                <a:lnTo>
                  <a:pt x="20143" y="21600"/>
                </a:lnTo>
                <a:cubicBezTo>
                  <a:pt x="20150" y="21566"/>
                  <a:pt x="20158" y="21532"/>
                  <a:pt x="20164" y="21498"/>
                </a:cubicBezTo>
                <a:cubicBezTo>
                  <a:pt x="21600" y="14227"/>
                  <a:pt x="21492" y="6742"/>
                  <a:pt x="20140" y="0"/>
                </a:cubicBezTo>
                <a:cubicBezTo>
                  <a:pt x="20140" y="0"/>
                  <a:pt x="0" y="10766"/>
                  <a:pt x="0" y="10766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6" name="Shape"/>
          <p:cNvSpPr/>
          <p:nvPr>
            <p:ph type="body" sz="quarter" idx="51"/>
          </p:nvPr>
        </p:nvSpPr>
        <p:spPr>
          <a:xfrm>
            <a:off x="18749429" y="6024403"/>
            <a:ext cx="1498933" cy="1273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13391"/>
                </a:lnTo>
                <a:cubicBezTo>
                  <a:pt x="21593" y="13364"/>
                  <a:pt x="21587" y="13337"/>
                  <a:pt x="21579" y="13312"/>
                </a:cubicBezTo>
                <a:cubicBezTo>
                  <a:pt x="20041" y="7739"/>
                  <a:pt x="17083" y="3179"/>
                  <a:pt x="13331" y="0"/>
                </a:cubicBezTo>
                <a:cubicBezTo>
                  <a:pt x="13331" y="0"/>
                  <a:pt x="0" y="21600"/>
                  <a:pt x="0" y="21600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7" name="Shape"/>
          <p:cNvSpPr/>
          <p:nvPr>
            <p:ph type="body" sz="quarter" idx="52"/>
          </p:nvPr>
        </p:nvSpPr>
        <p:spPr>
          <a:xfrm>
            <a:off x="18749429" y="5720794"/>
            <a:ext cx="928217" cy="1573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1" fill="norm" stroke="1" extrusionOk="0">
                <a:moveTo>
                  <a:pt x="0" y="21581"/>
                </a:moveTo>
                <a:lnTo>
                  <a:pt x="21600" y="4133"/>
                </a:lnTo>
                <a:cubicBezTo>
                  <a:pt x="21570" y="4120"/>
                  <a:pt x="21540" y="4105"/>
                  <a:pt x="21509" y="4093"/>
                </a:cubicBezTo>
                <a:cubicBezTo>
                  <a:pt x="15006" y="1309"/>
                  <a:pt x="7464" y="-19"/>
                  <a:pt x="0" y="1"/>
                </a:cubicBezTo>
                <a:cubicBezTo>
                  <a:pt x="0" y="1"/>
                  <a:pt x="0" y="21581"/>
                  <a:pt x="0" y="21581"/>
                </a:cubicBezTo>
                <a:close/>
              </a:path>
            </a:pathLst>
          </a:custGeom>
          <a:solidFill>
            <a:srgbClr val="FCB29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8" name="Circle"/>
          <p:cNvSpPr/>
          <p:nvPr>
            <p:ph type="body" sz="quarter" idx="53"/>
          </p:nvPr>
        </p:nvSpPr>
        <p:spPr>
          <a:xfrm>
            <a:off x="17546479" y="6113088"/>
            <a:ext cx="2370180" cy="2370181"/>
          </a:xfrm>
          <a:prstGeom prst="ellipse">
            <a:avLst/>
          </a:prstGeom>
          <a:solidFill>
            <a:srgbClr val="F3EBE4"/>
          </a:solidFill>
          <a:effectLst>
            <a:outerShdw sx="100000" sy="100000" kx="0" ky="0" algn="b" rotWithShape="0" blurRad="203200" dist="114300" dir="5400000">
              <a:srgbClr val="000000">
                <a:alpha val="18116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69" name="Triangle"/>
          <p:cNvSpPr/>
          <p:nvPr>
            <p:ph type="body" sz="quarter" idx="54"/>
          </p:nvPr>
        </p:nvSpPr>
        <p:spPr>
          <a:xfrm rot="5400000">
            <a:off x="8909945" y="7169395"/>
            <a:ext cx="354816" cy="2575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70" name="Triangle"/>
          <p:cNvSpPr/>
          <p:nvPr>
            <p:ph type="body" sz="quarter" idx="55"/>
          </p:nvPr>
        </p:nvSpPr>
        <p:spPr>
          <a:xfrm rot="5400000">
            <a:off x="15254975" y="7165393"/>
            <a:ext cx="354817" cy="2575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71" name="25%"/>
          <p:cNvSpPr txBox="1"/>
          <p:nvPr>
            <p:ph type="body" sz="quarter" idx="56"/>
          </p:nvPr>
        </p:nvSpPr>
        <p:spPr>
          <a:xfrm>
            <a:off x="4979110" y="6786974"/>
            <a:ext cx="1864318" cy="1014405"/>
          </a:xfrm>
          <a:prstGeom prst="rect">
            <a:avLst/>
          </a:prstGeom>
        </p:spPr>
        <p:txBody>
          <a:bodyPr anchor="b"/>
          <a:lstStyle>
            <a:lvl1pPr algn="ctr" defTabSz="788669">
              <a:defRPr sz="5952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25%</a:t>
            </a:r>
          </a:p>
        </p:txBody>
      </p:sp>
      <p:sp>
        <p:nvSpPr>
          <p:cNvPr id="472" name="42%"/>
          <p:cNvSpPr txBox="1"/>
          <p:nvPr>
            <p:ph type="body" sz="quarter" idx="57"/>
          </p:nvPr>
        </p:nvSpPr>
        <p:spPr>
          <a:xfrm>
            <a:off x="11277700" y="6786974"/>
            <a:ext cx="1864319" cy="1014405"/>
          </a:xfrm>
          <a:prstGeom prst="rect">
            <a:avLst/>
          </a:prstGeom>
        </p:spPr>
        <p:txBody>
          <a:bodyPr anchor="b"/>
          <a:lstStyle>
            <a:lvl1pPr algn="ctr" defTabSz="788669">
              <a:defRPr sz="5952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42%</a:t>
            </a:r>
          </a:p>
        </p:txBody>
      </p:sp>
      <p:sp>
        <p:nvSpPr>
          <p:cNvPr id="473" name="64%"/>
          <p:cNvSpPr txBox="1"/>
          <p:nvPr>
            <p:ph type="body" sz="quarter" idx="58"/>
          </p:nvPr>
        </p:nvSpPr>
        <p:spPr>
          <a:xfrm>
            <a:off x="17854952" y="6786974"/>
            <a:ext cx="1864318" cy="1014405"/>
          </a:xfrm>
          <a:prstGeom prst="rect">
            <a:avLst/>
          </a:prstGeom>
        </p:spPr>
        <p:txBody>
          <a:bodyPr anchor="b"/>
          <a:lstStyle>
            <a:lvl1pPr algn="ctr" defTabSz="788669">
              <a:defRPr sz="5952">
                <a:solidFill>
                  <a:srgbClr val="EA877A"/>
                </a:solidFill>
                <a:latin typeface="+mn-lt"/>
                <a:ea typeface="+mn-ea"/>
                <a:cs typeface="+mn-cs"/>
                <a:sym typeface="Helvetica Neue UltraLight"/>
              </a:defRPr>
            </a:lvl1pPr>
          </a:lstStyle>
          <a:p>
            <a:pPr/>
            <a:r>
              <a:t>64%</a:t>
            </a:r>
          </a:p>
        </p:txBody>
      </p:sp>
      <p:sp>
        <p:nvSpPr>
          <p:cNvPr id="474" name="Body Level One…"/>
          <p:cNvSpPr txBox="1"/>
          <p:nvPr>
            <p:ph type="body" sz="quarter" idx="1"/>
          </p:nvPr>
        </p:nvSpPr>
        <p:spPr>
          <a:xfrm>
            <a:off x="3357959" y="10164912"/>
            <a:ext cx="17668081" cy="2536590"/>
          </a:xfrm>
          <a:prstGeom prst="rect">
            <a:avLst/>
          </a:prstGeom>
        </p:spPr>
        <p:txBody>
          <a:bodyPr numCol="3" spcCol="883404"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5" name="2020"/>
          <p:cNvSpPr txBox="1"/>
          <p:nvPr>
            <p:ph type="body" sz="quarter" idx="59"/>
          </p:nvPr>
        </p:nvSpPr>
        <p:spPr>
          <a:xfrm>
            <a:off x="4192240" y="9363951"/>
            <a:ext cx="3438057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476" name="2025"/>
          <p:cNvSpPr txBox="1"/>
          <p:nvPr>
            <p:ph type="body" sz="quarter" idx="60"/>
          </p:nvPr>
        </p:nvSpPr>
        <p:spPr>
          <a:xfrm>
            <a:off x="10490830" y="9363951"/>
            <a:ext cx="3438058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2025</a:t>
            </a:r>
          </a:p>
        </p:txBody>
      </p:sp>
      <p:sp>
        <p:nvSpPr>
          <p:cNvPr id="477" name="2030"/>
          <p:cNvSpPr txBox="1"/>
          <p:nvPr>
            <p:ph type="body" sz="quarter" idx="61"/>
          </p:nvPr>
        </p:nvSpPr>
        <p:spPr>
          <a:xfrm>
            <a:off x="17032363" y="9363951"/>
            <a:ext cx="3438057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2030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e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85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86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87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89" name="Rectangle"/>
          <p:cNvSpPr/>
          <p:nvPr>
            <p:ph type="body" sz="quarter" idx="21"/>
          </p:nvPr>
        </p:nvSpPr>
        <p:spPr>
          <a:xfrm>
            <a:off x="5928619" y="6918504"/>
            <a:ext cx="3510383" cy="1367166"/>
          </a:xfrm>
          <a:prstGeom prst="rect">
            <a:avLst/>
          </a:prstGeom>
          <a:solidFill>
            <a:srgbClr val="F0A18F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0" name="Rectangle"/>
          <p:cNvSpPr/>
          <p:nvPr>
            <p:ph type="body" sz="quarter" idx="22"/>
          </p:nvPr>
        </p:nvSpPr>
        <p:spPr>
          <a:xfrm>
            <a:off x="5336413" y="5533503"/>
            <a:ext cx="2040621" cy="1367166"/>
          </a:xfrm>
          <a:prstGeom prst="rect">
            <a:avLst/>
          </a:prstGeom>
          <a:solidFill>
            <a:srgbClr val="EA877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1" name="Rectangle"/>
          <p:cNvSpPr/>
          <p:nvPr>
            <p:ph type="body" sz="quarter" idx="23"/>
          </p:nvPr>
        </p:nvSpPr>
        <p:spPr>
          <a:xfrm>
            <a:off x="6608377" y="8303506"/>
            <a:ext cx="2049202" cy="1367165"/>
          </a:xfrm>
          <a:prstGeom prst="rect">
            <a:avLst/>
          </a:prstGeom>
          <a:solidFill>
            <a:srgbClr val="EFC0A5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2" name="Rectangle"/>
          <p:cNvSpPr/>
          <p:nvPr>
            <p:ph type="body" sz="quarter" idx="24"/>
          </p:nvPr>
        </p:nvSpPr>
        <p:spPr>
          <a:xfrm>
            <a:off x="7357062" y="9688507"/>
            <a:ext cx="2522516" cy="1367166"/>
          </a:xfrm>
          <a:prstGeom prst="rect">
            <a:avLst/>
          </a:pr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3" name="Shape"/>
          <p:cNvSpPr/>
          <p:nvPr>
            <p:ph type="body" sz="quarter" idx="25"/>
          </p:nvPr>
        </p:nvSpPr>
        <p:spPr>
          <a:xfrm>
            <a:off x="2592935" y="5518204"/>
            <a:ext cx="5496188" cy="6484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36" h="21305" fill="norm" stroke="1" extrusionOk="0">
                <a:moveTo>
                  <a:pt x="10618" y="0"/>
                </a:moveTo>
                <a:lnTo>
                  <a:pt x="242" y="17645"/>
                </a:lnTo>
                <a:cubicBezTo>
                  <a:pt x="182" y="17725"/>
                  <a:pt x="137" y="17805"/>
                  <a:pt x="100" y="17886"/>
                </a:cubicBezTo>
                <a:lnTo>
                  <a:pt x="0" y="18057"/>
                </a:lnTo>
                <a:lnTo>
                  <a:pt x="37" y="18057"/>
                </a:lnTo>
                <a:cubicBezTo>
                  <a:pt x="-182" y="18904"/>
                  <a:pt x="836" y="19771"/>
                  <a:pt x="3109" y="20419"/>
                </a:cubicBezTo>
                <a:cubicBezTo>
                  <a:pt x="7256" y="21600"/>
                  <a:pt x="13980" y="21600"/>
                  <a:pt x="18127" y="20419"/>
                </a:cubicBezTo>
                <a:cubicBezTo>
                  <a:pt x="20400" y="19771"/>
                  <a:pt x="21418" y="18904"/>
                  <a:pt x="21199" y="18057"/>
                </a:cubicBezTo>
                <a:lnTo>
                  <a:pt x="21236" y="18057"/>
                </a:lnTo>
                <a:lnTo>
                  <a:pt x="21136" y="17886"/>
                </a:lnTo>
                <a:cubicBezTo>
                  <a:pt x="21099" y="17805"/>
                  <a:pt x="21054" y="17725"/>
                  <a:pt x="20994" y="17645"/>
                </a:cubicBezTo>
                <a:lnTo>
                  <a:pt x="10618" y="0"/>
                </a:lnTo>
                <a:close/>
              </a:path>
            </a:pathLst>
          </a:custGeom>
          <a:solidFill>
            <a:srgbClr val="F3EBE4"/>
          </a:solidFill>
          <a:effectLst>
            <a:outerShdw sx="100000" sy="100000" kx="0" ky="0" algn="b" rotWithShape="0" blurRad="279400" dist="114300" dir="20342296">
              <a:srgbClr val="000000">
                <a:alpha val="14800"/>
              </a:srgbClr>
            </a:outerShdw>
          </a:effectLst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4" name="Shape"/>
          <p:cNvSpPr/>
          <p:nvPr>
            <p:ph type="body" sz="quarter" idx="26"/>
          </p:nvPr>
        </p:nvSpPr>
        <p:spPr>
          <a:xfrm>
            <a:off x="4628939" y="5517638"/>
            <a:ext cx="3455569" cy="6276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09" h="21600" fill="norm" stroke="1" extrusionOk="0">
                <a:moveTo>
                  <a:pt x="4375" y="0"/>
                </a:moveTo>
                <a:lnTo>
                  <a:pt x="4344" y="9"/>
                </a:lnTo>
                <a:lnTo>
                  <a:pt x="0" y="4856"/>
                </a:lnTo>
                <a:lnTo>
                  <a:pt x="15026" y="21600"/>
                </a:lnTo>
                <a:cubicBezTo>
                  <a:pt x="15482" y="21531"/>
                  <a:pt x="15923" y="21456"/>
                  <a:pt x="16347" y="21376"/>
                </a:cubicBezTo>
                <a:cubicBezTo>
                  <a:pt x="19975" y="20698"/>
                  <a:pt x="21600" y="19790"/>
                  <a:pt x="21251" y="18903"/>
                </a:cubicBezTo>
                <a:lnTo>
                  <a:pt x="21309" y="18903"/>
                </a:lnTo>
                <a:lnTo>
                  <a:pt x="21150" y="18723"/>
                </a:lnTo>
                <a:cubicBezTo>
                  <a:pt x="21091" y="18639"/>
                  <a:pt x="21019" y="18554"/>
                  <a:pt x="20924" y="18471"/>
                </a:cubicBezTo>
                <a:lnTo>
                  <a:pt x="4375" y="0"/>
                </a:lnTo>
                <a:close/>
              </a:path>
            </a:pathLst>
          </a:custGeom>
          <a:solidFill>
            <a:srgbClr val="EA877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5" name="Shape"/>
          <p:cNvSpPr/>
          <p:nvPr>
            <p:ph type="body" sz="quarter" idx="27"/>
          </p:nvPr>
        </p:nvSpPr>
        <p:spPr>
          <a:xfrm>
            <a:off x="3927414" y="6929380"/>
            <a:ext cx="3141246" cy="50455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885" y="0"/>
                </a:moveTo>
                <a:lnTo>
                  <a:pt x="0" y="6081"/>
                </a:lnTo>
                <a:lnTo>
                  <a:pt x="12484" y="21600"/>
                </a:lnTo>
                <a:cubicBezTo>
                  <a:pt x="15741" y="21503"/>
                  <a:pt x="18899" y="21230"/>
                  <a:pt x="21600" y="20779"/>
                </a:cubicBezTo>
                <a:lnTo>
                  <a:pt x="4885" y="0"/>
                </a:lnTo>
                <a:close/>
              </a:path>
            </a:pathLst>
          </a:custGeom>
          <a:solidFill>
            <a:srgbClr val="F0A18F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6" name="Shape"/>
          <p:cNvSpPr/>
          <p:nvPr>
            <p:ph type="body" sz="quarter" idx="28"/>
          </p:nvPr>
        </p:nvSpPr>
        <p:spPr>
          <a:xfrm>
            <a:off x="3213991" y="8359829"/>
            <a:ext cx="2522516" cy="36278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18" fill="norm" stroke="1" extrusionOk="0">
                <a:moveTo>
                  <a:pt x="6083" y="0"/>
                </a:moveTo>
                <a:lnTo>
                  <a:pt x="0" y="8428"/>
                </a:lnTo>
                <a:lnTo>
                  <a:pt x="9157" y="21093"/>
                </a:lnTo>
                <a:cubicBezTo>
                  <a:pt x="13108" y="21480"/>
                  <a:pt x="17414" y="21600"/>
                  <a:pt x="21600" y="21463"/>
                </a:cubicBezTo>
                <a:lnTo>
                  <a:pt x="6083" y="0"/>
                </a:lnTo>
                <a:close/>
              </a:path>
            </a:pathLst>
          </a:custGeom>
          <a:solidFill>
            <a:srgbClr val="EFC0A5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7" name="Shape"/>
          <p:cNvSpPr/>
          <p:nvPr>
            <p:ph type="body" sz="quarter" idx="29"/>
          </p:nvPr>
        </p:nvSpPr>
        <p:spPr>
          <a:xfrm>
            <a:off x="2604185" y="9780457"/>
            <a:ext cx="1672257" cy="21278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8" h="21600" fill="norm" stroke="1" extrusionOk="0">
                <a:moveTo>
                  <a:pt x="7617" y="0"/>
                </a:moveTo>
                <a:lnTo>
                  <a:pt x="785" y="11042"/>
                </a:lnTo>
                <a:cubicBezTo>
                  <a:pt x="591" y="11288"/>
                  <a:pt x="445" y="11537"/>
                  <a:pt x="324" y="11786"/>
                </a:cubicBezTo>
                <a:lnTo>
                  <a:pt x="0" y="12315"/>
                </a:lnTo>
                <a:lnTo>
                  <a:pt x="119" y="12315"/>
                </a:lnTo>
                <a:cubicBezTo>
                  <a:pt x="-592" y="14931"/>
                  <a:pt x="2719" y="17612"/>
                  <a:pt x="10109" y="19612"/>
                </a:cubicBezTo>
                <a:cubicBezTo>
                  <a:pt x="13336" y="20486"/>
                  <a:pt x="17051" y="21145"/>
                  <a:pt x="21008" y="21600"/>
                </a:cubicBezTo>
                <a:lnTo>
                  <a:pt x="7617" y="0"/>
                </a:lnTo>
                <a:close/>
              </a:path>
            </a:pathLst>
          </a:cu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8" name="Circle"/>
          <p:cNvSpPr/>
          <p:nvPr>
            <p:ph type="body" sz="quarter" idx="30"/>
          </p:nvPr>
        </p:nvSpPr>
        <p:spPr>
          <a:xfrm>
            <a:off x="6509799" y="5296308"/>
            <a:ext cx="1841555" cy="1841555"/>
          </a:xfrm>
          <a:prstGeom prst="ellipse">
            <a:avLst/>
          </a:prstGeom>
          <a:solidFill>
            <a:srgbClr val="EA877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499" name="Circle"/>
          <p:cNvSpPr/>
          <p:nvPr>
            <p:ph type="body" sz="quarter" idx="31"/>
          </p:nvPr>
        </p:nvSpPr>
        <p:spPr>
          <a:xfrm>
            <a:off x="6594448" y="5380957"/>
            <a:ext cx="1672258" cy="1672258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0" name="Circle"/>
          <p:cNvSpPr/>
          <p:nvPr>
            <p:ph type="body" sz="quarter" idx="32"/>
          </p:nvPr>
        </p:nvSpPr>
        <p:spPr>
          <a:xfrm>
            <a:off x="8889531" y="6681310"/>
            <a:ext cx="1841555" cy="1841555"/>
          </a:xfrm>
          <a:prstGeom prst="ellipse">
            <a:avLst/>
          </a:prstGeom>
          <a:solidFill>
            <a:srgbClr val="F0A18F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1" name="Circle"/>
          <p:cNvSpPr/>
          <p:nvPr>
            <p:ph type="body" sz="quarter" idx="33"/>
          </p:nvPr>
        </p:nvSpPr>
        <p:spPr>
          <a:xfrm>
            <a:off x="8974179" y="6765959"/>
            <a:ext cx="1672258" cy="1672257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2" name="Circle"/>
          <p:cNvSpPr/>
          <p:nvPr>
            <p:ph type="body" sz="quarter" idx="34"/>
          </p:nvPr>
        </p:nvSpPr>
        <p:spPr>
          <a:xfrm>
            <a:off x="7549946" y="8066312"/>
            <a:ext cx="1841555" cy="1841555"/>
          </a:xfrm>
          <a:prstGeom prst="ellipse">
            <a:avLst/>
          </a:prstGeom>
          <a:solidFill>
            <a:srgbClr val="EFC0A5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3" name="Circle"/>
          <p:cNvSpPr/>
          <p:nvPr>
            <p:ph type="body" sz="quarter" idx="35"/>
          </p:nvPr>
        </p:nvSpPr>
        <p:spPr>
          <a:xfrm>
            <a:off x="7634594" y="8150960"/>
            <a:ext cx="1672258" cy="1672258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4" name="Circle"/>
          <p:cNvSpPr/>
          <p:nvPr>
            <p:ph type="body" sz="quarter" idx="36"/>
          </p:nvPr>
        </p:nvSpPr>
        <p:spPr>
          <a:xfrm>
            <a:off x="9547250" y="9451314"/>
            <a:ext cx="1841555" cy="1841555"/>
          </a:xfrm>
          <a:prstGeom prst="ellipse">
            <a:avLst/>
          </a:prstGeom>
          <a:solidFill>
            <a:srgbClr val="FCB29A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5" name="Circle"/>
          <p:cNvSpPr/>
          <p:nvPr>
            <p:ph type="body" sz="quarter" idx="37"/>
          </p:nvPr>
        </p:nvSpPr>
        <p:spPr>
          <a:xfrm>
            <a:off x="9631898" y="9535962"/>
            <a:ext cx="1672258" cy="1672257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6" name="Shape"/>
          <p:cNvSpPr/>
          <p:nvPr>
            <p:ph type="body" sz="quarter" idx="38"/>
          </p:nvPr>
        </p:nvSpPr>
        <p:spPr>
          <a:xfrm>
            <a:off x="7064529" y="5851038"/>
            <a:ext cx="732097" cy="732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345" y="8839"/>
                </a:moveTo>
                <a:cubicBezTo>
                  <a:pt x="19816" y="4900"/>
                  <a:pt x="16700" y="1784"/>
                  <a:pt x="12761" y="1255"/>
                </a:cubicBezTo>
                <a:lnTo>
                  <a:pt x="12761" y="8839"/>
                </a:lnTo>
                <a:cubicBezTo>
                  <a:pt x="12761" y="8839"/>
                  <a:pt x="20345" y="8839"/>
                  <a:pt x="20345" y="8839"/>
                </a:cubicBezTo>
                <a:close/>
                <a:moveTo>
                  <a:pt x="21600" y="10029"/>
                </a:moveTo>
                <a:lnTo>
                  <a:pt x="11571" y="10029"/>
                </a:lnTo>
                <a:lnTo>
                  <a:pt x="11571" y="0"/>
                </a:lnTo>
                <a:cubicBezTo>
                  <a:pt x="17110" y="0"/>
                  <a:pt x="21600" y="4490"/>
                  <a:pt x="21600" y="10029"/>
                </a:cubicBezTo>
                <a:close/>
                <a:moveTo>
                  <a:pt x="10029" y="11571"/>
                </a:moveTo>
                <a:lnTo>
                  <a:pt x="20057" y="11571"/>
                </a:lnTo>
                <a:cubicBezTo>
                  <a:pt x="20057" y="17110"/>
                  <a:pt x="15567" y="21600"/>
                  <a:pt x="10029" y="21600"/>
                </a:cubicBezTo>
                <a:cubicBezTo>
                  <a:pt x="4490" y="21600"/>
                  <a:pt x="0" y="17110"/>
                  <a:pt x="0" y="11571"/>
                </a:cubicBezTo>
                <a:cubicBezTo>
                  <a:pt x="0" y="6033"/>
                  <a:pt x="4490" y="1543"/>
                  <a:pt x="10029" y="1543"/>
                </a:cubicBezTo>
                <a:cubicBezTo>
                  <a:pt x="10029" y="1543"/>
                  <a:pt x="10029" y="11571"/>
                  <a:pt x="10029" y="11571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7" name="Shape"/>
          <p:cNvSpPr/>
          <p:nvPr>
            <p:ph type="body" sz="quarter" idx="39"/>
          </p:nvPr>
        </p:nvSpPr>
        <p:spPr>
          <a:xfrm>
            <a:off x="8184742" y="8701108"/>
            <a:ext cx="571962" cy="5719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225" y="6494"/>
                </a:moveTo>
                <a:lnTo>
                  <a:pt x="18225" y="5400"/>
                </a:lnTo>
                <a:cubicBezTo>
                  <a:pt x="18225" y="5414"/>
                  <a:pt x="12825" y="0"/>
                  <a:pt x="12825" y="0"/>
                </a:cubicBezTo>
                <a:lnTo>
                  <a:pt x="3375" y="0"/>
                </a:lnTo>
                <a:lnTo>
                  <a:pt x="3375" y="6494"/>
                </a:lnTo>
                <a:lnTo>
                  <a:pt x="0" y="9450"/>
                </a:lnTo>
                <a:lnTo>
                  <a:pt x="0" y="20250"/>
                </a:lnTo>
                <a:lnTo>
                  <a:pt x="8298" y="14505"/>
                </a:lnTo>
                <a:cubicBezTo>
                  <a:pt x="6148" y="13048"/>
                  <a:pt x="3086" y="11134"/>
                  <a:pt x="1350" y="10125"/>
                </a:cubicBezTo>
                <a:cubicBezTo>
                  <a:pt x="1392" y="10086"/>
                  <a:pt x="2224" y="9371"/>
                  <a:pt x="3375" y="8381"/>
                </a:cubicBezTo>
                <a:lnTo>
                  <a:pt x="3375" y="10800"/>
                </a:lnTo>
                <a:lnTo>
                  <a:pt x="4725" y="10800"/>
                </a:lnTo>
                <a:lnTo>
                  <a:pt x="4725" y="1350"/>
                </a:lnTo>
                <a:lnTo>
                  <a:pt x="12825" y="1350"/>
                </a:lnTo>
                <a:lnTo>
                  <a:pt x="12825" y="5400"/>
                </a:lnTo>
                <a:lnTo>
                  <a:pt x="16875" y="5400"/>
                </a:lnTo>
                <a:lnTo>
                  <a:pt x="16875" y="10800"/>
                </a:lnTo>
                <a:lnTo>
                  <a:pt x="18225" y="10800"/>
                </a:lnTo>
                <a:lnTo>
                  <a:pt x="18225" y="8384"/>
                </a:lnTo>
                <a:cubicBezTo>
                  <a:pt x="19264" y="9271"/>
                  <a:pt x="20049" y="9945"/>
                  <a:pt x="20250" y="10125"/>
                </a:cubicBezTo>
                <a:cubicBezTo>
                  <a:pt x="18519" y="11152"/>
                  <a:pt x="15482" y="13097"/>
                  <a:pt x="13327" y="14523"/>
                </a:cubicBezTo>
                <a:lnTo>
                  <a:pt x="21600" y="20250"/>
                </a:lnTo>
                <a:lnTo>
                  <a:pt x="21600" y="9450"/>
                </a:lnTo>
                <a:cubicBezTo>
                  <a:pt x="21600" y="9450"/>
                  <a:pt x="18225" y="6494"/>
                  <a:pt x="18225" y="6494"/>
                </a:cubicBezTo>
                <a:close/>
                <a:moveTo>
                  <a:pt x="12150" y="15525"/>
                </a:moveTo>
                <a:lnTo>
                  <a:pt x="20925" y="21600"/>
                </a:lnTo>
                <a:lnTo>
                  <a:pt x="675" y="21600"/>
                </a:lnTo>
                <a:lnTo>
                  <a:pt x="9450" y="15525"/>
                </a:lnTo>
                <a:cubicBezTo>
                  <a:pt x="9476" y="15525"/>
                  <a:pt x="12150" y="15525"/>
                  <a:pt x="12150" y="15525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8" name="Shape"/>
          <p:cNvSpPr/>
          <p:nvPr>
            <p:ph type="body" sz="quarter" idx="40"/>
          </p:nvPr>
        </p:nvSpPr>
        <p:spPr>
          <a:xfrm>
            <a:off x="9475247" y="7340317"/>
            <a:ext cx="670120" cy="523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063" y="12960"/>
                </a:moveTo>
                <a:cubicBezTo>
                  <a:pt x="5621" y="12960"/>
                  <a:pt x="6075" y="13540"/>
                  <a:pt x="6075" y="14256"/>
                </a:cubicBezTo>
                <a:cubicBezTo>
                  <a:pt x="6075" y="14971"/>
                  <a:pt x="5621" y="15552"/>
                  <a:pt x="5063" y="15552"/>
                </a:cubicBezTo>
                <a:cubicBezTo>
                  <a:pt x="4504" y="15552"/>
                  <a:pt x="4050" y="14972"/>
                  <a:pt x="4050" y="14256"/>
                </a:cubicBezTo>
                <a:cubicBezTo>
                  <a:pt x="4050" y="13540"/>
                  <a:pt x="4504" y="12960"/>
                  <a:pt x="5063" y="12960"/>
                </a:cubicBezTo>
                <a:close/>
                <a:moveTo>
                  <a:pt x="16537" y="12960"/>
                </a:moveTo>
                <a:cubicBezTo>
                  <a:pt x="17096" y="12960"/>
                  <a:pt x="17550" y="13540"/>
                  <a:pt x="17550" y="14256"/>
                </a:cubicBezTo>
                <a:cubicBezTo>
                  <a:pt x="17550" y="14972"/>
                  <a:pt x="17096" y="15552"/>
                  <a:pt x="16537" y="15552"/>
                </a:cubicBezTo>
                <a:cubicBezTo>
                  <a:pt x="15979" y="15552"/>
                  <a:pt x="15525" y="14972"/>
                  <a:pt x="15525" y="14256"/>
                </a:cubicBezTo>
                <a:cubicBezTo>
                  <a:pt x="15525" y="13540"/>
                  <a:pt x="15979" y="12960"/>
                  <a:pt x="16537" y="12960"/>
                </a:cubicBezTo>
                <a:close/>
                <a:moveTo>
                  <a:pt x="10800" y="17280"/>
                </a:moveTo>
                <a:cubicBezTo>
                  <a:pt x="9682" y="17280"/>
                  <a:pt x="8775" y="15926"/>
                  <a:pt x="8775" y="14256"/>
                </a:cubicBezTo>
                <a:cubicBezTo>
                  <a:pt x="8775" y="12586"/>
                  <a:pt x="9682" y="11232"/>
                  <a:pt x="10800" y="11232"/>
                </a:cubicBezTo>
                <a:cubicBezTo>
                  <a:pt x="11918" y="11232"/>
                  <a:pt x="12825" y="12586"/>
                  <a:pt x="12825" y="14256"/>
                </a:cubicBezTo>
                <a:cubicBezTo>
                  <a:pt x="12825" y="15926"/>
                  <a:pt x="11918" y="17280"/>
                  <a:pt x="10800" y="17280"/>
                </a:cubicBezTo>
                <a:close/>
                <a:moveTo>
                  <a:pt x="10800" y="10368"/>
                </a:moveTo>
                <a:cubicBezTo>
                  <a:pt x="9309" y="10368"/>
                  <a:pt x="8100" y="12108"/>
                  <a:pt x="8100" y="14256"/>
                </a:cubicBezTo>
                <a:cubicBezTo>
                  <a:pt x="8100" y="16403"/>
                  <a:pt x="9309" y="18144"/>
                  <a:pt x="10800" y="18144"/>
                </a:cubicBezTo>
                <a:cubicBezTo>
                  <a:pt x="12291" y="18144"/>
                  <a:pt x="13500" y="16403"/>
                  <a:pt x="13500" y="14256"/>
                </a:cubicBezTo>
                <a:cubicBezTo>
                  <a:pt x="13500" y="12108"/>
                  <a:pt x="12291" y="10368"/>
                  <a:pt x="10800" y="10368"/>
                </a:cubicBezTo>
                <a:close/>
                <a:moveTo>
                  <a:pt x="2700" y="0"/>
                </a:moveTo>
                <a:lnTo>
                  <a:pt x="2700" y="2592"/>
                </a:lnTo>
                <a:lnTo>
                  <a:pt x="4050" y="2592"/>
                </a:lnTo>
                <a:lnTo>
                  <a:pt x="4050" y="1728"/>
                </a:lnTo>
                <a:lnTo>
                  <a:pt x="17550" y="1728"/>
                </a:lnTo>
                <a:lnTo>
                  <a:pt x="17550" y="2592"/>
                </a:lnTo>
                <a:lnTo>
                  <a:pt x="18900" y="2592"/>
                </a:lnTo>
                <a:lnTo>
                  <a:pt x="18900" y="0"/>
                </a:lnTo>
                <a:cubicBezTo>
                  <a:pt x="18900" y="0"/>
                  <a:pt x="2700" y="0"/>
                  <a:pt x="2700" y="0"/>
                </a:cubicBezTo>
                <a:close/>
                <a:moveTo>
                  <a:pt x="1350" y="3456"/>
                </a:moveTo>
                <a:lnTo>
                  <a:pt x="1350" y="6048"/>
                </a:lnTo>
                <a:lnTo>
                  <a:pt x="2700" y="6048"/>
                </a:lnTo>
                <a:lnTo>
                  <a:pt x="2700" y="5184"/>
                </a:lnTo>
                <a:lnTo>
                  <a:pt x="18900" y="5184"/>
                </a:lnTo>
                <a:lnTo>
                  <a:pt x="18900" y="6048"/>
                </a:lnTo>
                <a:lnTo>
                  <a:pt x="20250" y="6048"/>
                </a:lnTo>
                <a:lnTo>
                  <a:pt x="20250" y="3456"/>
                </a:lnTo>
                <a:cubicBezTo>
                  <a:pt x="20250" y="3456"/>
                  <a:pt x="1350" y="3456"/>
                  <a:pt x="1350" y="3456"/>
                </a:cubicBezTo>
                <a:close/>
                <a:moveTo>
                  <a:pt x="19575" y="10368"/>
                </a:moveTo>
                <a:cubicBezTo>
                  <a:pt x="19202" y="10368"/>
                  <a:pt x="18900" y="9981"/>
                  <a:pt x="18900" y="9504"/>
                </a:cubicBezTo>
                <a:cubicBezTo>
                  <a:pt x="18900" y="9027"/>
                  <a:pt x="19202" y="8640"/>
                  <a:pt x="19575" y="8640"/>
                </a:cubicBezTo>
                <a:cubicBezTo>
                  <a:pt x="19948" y="8640"/>
                  <a:pt x="20250" y="9027"/>
                  <a:pt x="20250" y="9504"/>
                </a:cubicBezTo>
                <a:cubicBezTo>
                  <a:pt x="20250" y="9981"/>
                  <a:pt x="19948" y="10368"/>
                  <a:pt x="19575" y="10368"/>
                </a:cubicBezTo>
                <a:close/>
                <a:moveTo>
                  <a:pt x="20250" y="17280"/>
                </a:moveTo>
                <a:lnTo>
                  <a:pt x="18900" y="17280"/>
                </a:lnTo>
                <a:cubicBezTo>
                  <a:pt x="18900" y="17280"/>
                  <a:pt x="18551" y="17683"/>
                  <a:pt x="18382" y="18319"/>
                </a:cubicBezTo>
                <a:cubicBezTo>
                  <a:pt x="18203" y="18991"/>
                  <a:pt x="18247" y="19872"/>
                  <a:pt x="18225" y="19872"/>
                </a:cubicBezTo>
                <a:cubicBezTo>
                  <a:pt x="14569" y="19872"/>
                  <a:pt x="3375" y="19872"/>
                  <a:pt x="3375" y="19872"/>
                </a:cubicBezTo>
                <a:cubicBezTo>
                  <a:pt x="3386" y="19872"/>
                  <a:pt x="3397" y="19170"/>
                  <a:pt x="3224" y="18508"/>
                </a:cubicBezTo>
                <a:cubicBezTo>
                  <a:pt x="3055" y="17861"/>
                  <a:pt x="2700" y="17280"/>
                  <a:pt x="2700" y="17280"/>
                </a:cubicBezTo>
                <a:lnTo>
                  <a:pt x="1350" y="17280"/>
                </a:lnTo>
                <a:lnTo>
                  <a:pt x="1350" y="11232"/>
                </a:lnTo>
                <a:lnTo>
                  <a:pt x="2700" y="11232"/>
                </a:lnTo>
                <a:cubicBezTo>
                  <a:pt x="2700" y="11232"/>
                  <a:pt x="3057" y="10767"/>
                  <a:pt x="3227" y="10129"/>
                </a:cubicBezTo>
                <a:cubicBezTo>
                  <a:pt x="3399" y="9485"/>
                  <a:pt x="3386" y="8640"/>
                  <a:pt x="3375" y="8640"/>
                </a:cubicBezTo>
                <a:lnTo>
                  <a:pt x="18225" y="8640"/>
                </a:lnTo>
                <a:cubicBezTo>
                  <a:pt x="18216" y="8640"/>
                  <a:pt x="18146" y="9458"/>
                  <a:pt x="18332" y="10118"/>
                </a:cubicBezTo>
                <a:cubicBezTo>
                  <a:pt x="18514" y="10761"/>
                  <a:pt x="18900" y="11232"/>
                  <a:pt x="18900" y="11232"/>
                </a:cubicBezTo>
                <a:lnTo>
                  <a:pt x="20250" y="11232"/>
                </a:lnTo>
                <a:cubicBezTo>
                  <a:pt x="20250" y="11232"/>
                  <a:pt x="20250" y="17280"/>
                  <a:pt x="20250" y="17280"/>
                </a:cubicBezTo>
                <a:close/>
                <a:moveTo>
                  <a:pt x="19575" y="19872"/>
                </a:moveTo>
                <a:cubicBezTo>
                  <a:pt x="19202" y="19872"/>
                  <a:pt x="18900" y="19485"/>
                  <a:pt x="18900" y="19008"/>
                </a:cubicBezTo>
                <a:cubicBezTo>
                  <a:pt x="18900" y="18531"/>
                  <a:pt x="19202" y="18144"/>
                  <a:pt x="19575" y="18144"/>
                </a:cubicBezTo>
                <a:cubicBezTo>
                  <a:pt x="19948" y="18144"/>
                  <a:pt x="20250" y="18531"/>
                  <a:pt x="20250" y="19008"/>
                </a:cubicBezTo>
                <a:cubicBezTo>
                  <a:pt x="20250" y="19485"/>
                  <a:pt x="19948" y="19872"/>
                  <a:pt x="19575" y="19872"/>
                </a:cubicBezTo>
                <a:close/>
                <a:moveTo>
                  <a:pt x="2025" y="19872"/>
                </a:moveTo>
                <a:cubicBezTo>
                  <a:pt x="1652" y="19872"/>
                  <a:pt x="1350" y="19485"/>
                  <a:pt x="1350" y="19008"/>
                </a:cubicBezTo>
                <a:cubicBezTo>
                  <a:pt x="1350" y="18531"/>
                  <a:pt x="1652" y="18144"/>
                  <a:pt x="2025" y="18144"/>
                </a:cubicBezTo>
                <a:cubicBezTo>
                  <a:pt x="2398" y="18144"/>
                  <a:pt x="2700" y="18531"/>
                  <a:pt x="2700" y="19008"/>
                </a:cubicBezTo>
                <a:cubicBezTo>
                  <a:pt x="2700" y="19485"/>
                  <a:pt x="2398" y="19872"/>
                  <a:pt x="2025" y="19872"/>
                </a:cubicBezTo>
                <a:close/>
                <a:moveTo>
                  <a:pt x="2025" y="8640"/>
                </a:moveTo>
                <a:cubicBezTo>
                  <a:pt x="2398" y="8640"/>
                  <a:pt x="2700" y="9027"/>
                  <a:pt x="2700" y="9504"/>
                </a:cubicBezTo>
                <a:cubicBezTo>
                  <a:pt x="2700" y="9981"/>
                  <a:pt x="2398" y="10368"/>
                  <a:pt x="2025" y="10368"/>
                </a:cubicBezTo>
                <a:cubicBezTo>
                  <a:pt x="1652" y="10368"/>
                  <a:pt x="1350" y="9981"/>
                  <a:pt x="1350" y="9504"/>
                </a:cubicBezTo>
                <a:cubicBezTo>
                  <a:pt x="1350" y="9027"/>
                  <a:pt x="1652" y="8640"/>
                  <a:pt x="2025" y="8640"/>
                </a:cubicBezTo>
                <a:close/>
                <a:moveTo>
                  <a:pt x="0" y="6912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6912"/>
                </a:lnTo>
                <a:cubicBezTo>
                  <a:pt x="21600" y="6912"/>
                  <a:pt x="0" y="6912"/>
                  <a:pt x="0" y="6912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09" name="2025"/>
          <p:cNvSpPr txBox="1"/>
          <p:nvPr>
            <p:ph type="body" sz="quarter" idx="41"/>
          </p:nvPr>
        </p:nvSpPr>
        <p:spPr>
          <a:xfrm rot="3845123">
            <a:off x="4298369" y="8112367"/>
            <a:ext cx="3438057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F3EBE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2025</a:t>
            </a:r>
          </a:p>
        </p:txBody>
      </p:sp>
      <p:sp>
        <p:nvSpPr>
          <p:cNvPr id="510" name="2020"/>
          <p:cNvSpPr txBox="1"/>
          <p:nvPr>
            <p:ph type="body" sz="quarter" idx="42"/>
          </p:nvPr>
        </p:nvSpPr>
        <p:spPr>
          <a:xfrm rot="3845123">
            <a:off x="3464931" y="9136305"/>
            <a:ext cx="3438057" cy="503032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F3EBE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511" name="2015"/>
          <p:cNvSpPr txBox="1"/>
          <p:nvPr>
            <p:ph type="body" sz="quarter" idx="43"/>
          </p:nvPr>
        </p:nvSpPr>
        <p:spPr>
          <a:xfrm rot="3845123">
            <a:off x="2488619" y="10112616"/>
            <a:ext cx="3438057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F3EBE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2015</a:t>
            </a:r>
          </a:p>
        </p:txBody>
      </p:sp>
      <p:sp>
        <p:nvSpPr>
          <p:cNvPr id="512" name="2010"/>
          <p:cNvSpPr txBox="1"/>
          <p:nvPr>
            <p:ph type="body" sz="quarter" idx="44"/>
          </p:nvPr>
        </p:nvSpPr>
        <p:spPr>
          <a:xfrm rot="3845123">
            <a:off x="2696318" y="10826991"/>
            <a:ext cx="1212908" cy="503033"/>
          </a:xfrm>
          <a:prstGeom prst="rect">
            <a:avLst/>
          </a:prstGeom>
        </p:spPr>
        <p:txBody>
          <a:bodyPr anchor="ctr"/>
          <a:lstStyle>
            <a:lvl1pPr algn="ctr">
              <a:defRPr sz="2200">
                <a:solidFill>
                  <a:srgbClr val="F3EBE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2010</a:t>
            </a:r>
          </a:p>
        </p:txBody>
      </p:sp>
      <p:sp>
        <p:nvSpPr>
          <p:cNvPr id="513" name="Shape"/>
          <p:cNvSpPr/>
          <p:nvPr>
            <p:ph type="body" sz="quarter" idx="45"/>
          </p:nvPr>
        </p:nvSpPr>
        <p:spPr>
          <a:xfrm>
            <a:off x="10106576" y="10015944"/>
            <a:ext cx="732097" cy="7320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345" y="8839"/>
                </a:moveTo>
                <a:cubicBezTo>
                  <a:pt x="19816" y="4900"/>
                  <a:pt x="16700" y="1784"/>
                  <a:pt x="12761" y="1255"/>
                </a:cubicBezTo>
                <a:lnTo>
                  <a:pt x="12761" y="8839"/>
                </a:lnTo>
                <a:cubicBezTo>
                  <a:pt x="12761" y="8839"/>
                  <a:pt x="20345" y="8839"/>
                  <a:pt x="20345" y="8839"/>
                </a:cubicBezTo>
                <a:close/>
                <a:moveTo>
                  <a:pt x="21600" y="10029"/>
                </a:moveTo>
                <a:lnTo>
                  <a:pt x="11571" y="10029"/>
                </a:lnTo>
                <a:lnTo>
                  <a:pt x="11571" y="0"/>
                </a:lnTo>
                <a:cubicBezTo>
                  <a:pt x="17110" y="0"/>
                  <a:pt x="21600" y="4490"/>
                  <a:pt x="21600" y="10029"/>
                </a:cubicBezTo>
                <a:close/>
                <a:moveTo>
                  <a:pt x="10029" y="11571"/>
                </a:moveTo>
                <a:lnTo>
                  <a:pt x="20057" y="11571"/>
                </a:lnTo>
                <a:cubicBezTo>
                  <a:pt x="20057" y="17110"/>
                  <a:pt x="15567" y="21600"/>
                  <a:pt x="10029" y="21600"/>
                </a:cubicBezTo>
                <a:cubicBezTo>
                  <a:pt x="4490" y="21600"/>
                  <a:pt x="0" y="17110"/>
                  <a:pt x="0" y="11571"/>
                </a:cubicBezTo>
                <a:cubicBezTo>
                  <a:pt x="0" y="6033"/>
                  <a:pt x="4490" y="1543"/>
                  <a:pt x="10029" y="1543"/>
                </a:cubicBezTo>
                <a:cubicBezTo>
                  <a:pt x="10029" y="1543"/>
                  <a:pt x="10029" y="11571"/>
                  <a:pt x="10029" y="11571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14" name="Body Level One…"/>
          <p:cNvSpPr txBox="1"/>
          <p:nvPr>
            <p:ph type="body" sz="quarter" idx="1"/>
          </p:nvPr>
        </p:nvSpPr>
        <p:spPr>
          <a:xfrm>
            <a:off x="14004168" y="5563619"/>
            <a:ext cx="7466074" cy="618929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"/>
          <p:cNvSpPr/>
          <p:nvPr/>
        </p:nvSpPr>
        <p:spPr>
          <a:xfrm>
            <a:off x="-36044" y="-35491"/>
            <a:ext cx="24491807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5" name="Shape"/>
          <p:cNvSpPr/>
          <p:nvPr/>
        </p:nvSpPr>
        <p:spPr>
          <a:xfrm>
            <a:off x="35068" y="2151906"/>
            <a:ext cx="24333026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6" name="Shape"/>
          <p:cNvSpPr/>
          <p:nvPr/>
        </p:nvSpPr>
        <p:spPr>
          <a:xfrm flipH="1">
            <a:off x="-36044" y="2037906"/>
            <a:ext cx="24491807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7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" name="Title Text"/>
          <p:cNvSpPr txBox="1"/>
          <p:nvPr>
            <p:ph type="title"/>
          </p:nvPr>
        </p:nvSpPr>
        <p:spPr>
          <a:xfrm>
            <a:off x="4851796" y="4137421"/>
            <a:ext cx="14716126" cy="20730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Lay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Shape"/>
          <p:cNvSpPr/>
          <p:nvPr/>
        </p:nvSpPr>
        <p:spPr>
          <a:xfrm>
            <a:off x="-48322" y="-35491"/>
            <a:ext cx="24516363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22" name="Shape"/>
          <p:cNvSpPr/>
          <p:nvPr/>
        </p:nvSpPr>
        <p:spPr>
          <a:xfrm>
            <a:off x="6511" y="2151906"/>
            <a:ext cx="2439014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23" name="Shape"/>
          <p:cNvSpPr/>
          <p:nvPr/>
        </p:nvSpPr>
        <p:spPr>
          <a:xfrm flipH="1">
            <a:off x="-48322" y="2037906"/>
            <a:ext cx="24516363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24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26" name="4"/>
          <p:cNvSpPr/>
          <p:nvPr>
            <p:ph type="body" sz="quarter" idx="21"/>
          </p:nvPr>
        </p:nvSpPr>
        <p:spPr>
          <a:xfrm>
            <a:off x="17085085" y="5462376"/>
            <a:ext cx="3572998" cy="62029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8" h="21600" fill="norm" stroke="1" extrusionOk="0">
                <a:moveTo>
                  <a:pt x="0" y="0"/>
                </a:moveTo>
                <a:lnTo>
                  <a:pt x="0" y="16506"/>
                </a:lnTo>
                <a:lnTo>
                  <a:pt x="21558" y="21600"/>
                </a:lnTo>
                <a:cubicBezTo>
                  <a:pt x="21600" y="15221"/>
                  <a:pt x="17409" y="8834"/>
                  <a:pt x="8975" y="3966"/>
                </a:cubicBezTo>
                <a:cubicBezTo>
                  <a:pt x="6234" y="2384"/>
                  <a:pt x="3207" y="1065"/>
                  <a:pt x="0" y="0"/>
                </a:cubicBezTo>
                <a:close/>
              </a:path>
            </a:pathLst>
          </a:custGeom>
          <a:solidFill>
            <a:srgbClr val="EA877A"/>
          </a:solidFill>
        </p:spPr>
        <p:txBody>
          <a:bodyPr lIns="107156" tIns="107156" rIns="107156" bIns="107156" anchor="ctr">
            <a:noAutofit/>
          </a:bodyPr>
          <a:lstStyle>
            <a:lvl1pPr algn="r">
              <a:defRPr sz="7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527" name="3"/>
          <p:cNvSpPr/>
          <p:nvPr>
            <p:ph type="body" sz="quarter" idx="22"/>
          </p:nvPr>
        </p:nvSpPr>
        <p:spPr>
          <a:xfrm>
            <a:off x="16458908" y="6679520"/>
            <a:ext cx="3021827" cy="5246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8" h="21600" fill="norm" stroke="1" extrusionOk="0">
                <a:moveTo>
                  <a:pt x="0" y="0"/>
                </a:moveTo>
                <a:lnTo>
                  <a:pt x="0" y="16506"/>
                </a:lnTo>
                <a:lnTo>
                  <a:pt x="21558" y="21600"/>
                </a:lnTo>
                <a:cubicBezTo>
                  <a:pt x="21600" y="15221"/>
                  <a:pt x="17409" y="8834"/>
                  <a:pt x="8975" y="3966"/>
                </a:cubicBezTo>
                <a:cubicBezTo>
                  <a:pt x="6234" y="2384"/>
                  <a:pt x="3207" y="1065"/>
                  <a:pt x="0" y="0"/>
                </a:cubicBezTo>
                <a:close/>
              </a:path>
            </a:pathLst>
          </a:custGeom>
          <a:solidFill>
            <a:srgbClr val="F1A190"/>
          </a:solidFill>
        </p:spPr>
        <p:txBody>
          <a:bodyPr lIns="107156" tIns="107156" rIns="107156" bIns="107156" anchor="ctr">
            <a:noAutofit/>
          </a:bodyPr>
          <a:lstStyle>
            <a:lvl1pPr algn="r">
              <a:defRPr sz="7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528" name="2"/>
          <p:cNvSpPr/>
          <p:nvPr>
            <p:ph type="body" sz="quarter" idx="23"/>
          </p:nvPr>
        </p:nvSpPr>
        <p:spPr>
          <a:xfrm>
            <a:off x="15827943" y="8048238"/>
            <a:ext cx="2378424" cy="4129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8" h="21600" fill="norm" stroke="1" extrusionOk="0">
                <a:moveTo>
                  <a:pt x="0" y="0"/>
                </a:moveTo>
                <a:lnTo>
                  <a:pt x="0" y="16506"/>
                </a:lnTo>
                <a:lnTo>
                  <a:pt x="21558" y="21600"/>
                </a:lnTo>
                <a:cubicBezTo>
                  <a:pt x="21600" y="15221"/>
                  <a:pt x="17409" y="8834"/>
                  <a:pt x="8975" y="3966"/>
                </a:cubicBezTo>
                <a:cubicBezTo>
                  <a:pt x="6234" y="2384"/>
                  <a:pt x="3207" y="1065"/>
                  <a:pt x="0" y="0"/>
                </a:cubicBezTo>
                <a:close/>
              </a:path>
            </a:pathLst>
          </a:custGeom>
          <a:solidFill>
            <a:srgbClr val="EFC0A7"/>
          </a:solidFill>
        </p:spPr>
        <p:txBody>
          <a:bodyPr lIns="107156" tIns="107156" rIns="107156" bIns="107156" anchor="ctr">
            <a:noAutofit/>
          </a:bodyPr>
          <a:lstStyle>
            <a:lvl1pPr algn="r">
              <a:defRPr sz="7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529" name="1"/>
          <p:cNvSpPr/>
          <p:nvPr>
            <p:ph type="body" sz="quarter" idx="24"/>
          </p:nvPr>
        </p:nvSpPr>
        <p:spPr>
          <a:xfrm>
            <a:off x="15208051" y="9322180"/>
            <a:ext cx="1779537" cy="30893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58" h="21600" fill="norm" stroke="1" extrusionOk="0">
                <a:moveTo>
                  <a:pt x="0" y="0"/>
                </a:moveTo>
                <a:lnTo>
                  <a:pt x="0" y="16506"/>
                </a:lnTo>
                <a:lnTo>
                  <a:pt x="21558" y="21600"/>
                </a:lnTo>
                <a:cubicBezTo>
                  <a:pt x="21600" y="15221"/>
                  <a:pt x="17409" y="8834"/>
                  <a:pt x="8975" y="3966"/>
                </a:cubicBezTo>
                <a:cubicBezTo>
                  <a:pt x="6234" y="2384"/>
                  <a:pt x="3207" y="1065"/>
                  <a:pt x="0" y="0"/>
                </a:cubicBezTo>
                <a:close/>
              </a:path>
            </a:pathLst>
          </a:custGeom>
          <a:solidFill>
            <a:srgbClr val="FAB39B"/>
          </a:solidFill>
        </p:spPr>
        <p:txBody>
          <a:bodyPr lIns="107156" tIns="107156" rIns="107156" bIns="107156" anchor="ctr">
            <a:noAutofit/>
          </a:bodyPr>
          <a:lstStyle>
            <a:lvl1pPr algn="r">
              <a:defRPr sz="74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530" name="Line"/>
          <p:cNvSpPr/>
          <p:nvPr/>
        </p:nvSpPr>
        <p:spPr>
          <a:xfrm flipH="1">
            <a:off x="12245823" y="10058191"/>
            <a:ext cx="2189900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531" name="Line"/>
          <p:cNvSpPr/>
          <p:nvPr/>
        </p:nvSpPr>
        <p:spPr>
          <a:xfrm flipH="1">
            <a:off x="12264269" y="8605629"/>
            <a:ext cx="2761185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532" name="Line"/>
          <p:cNvSpPr/>
          <p:nvPr/>
        </p:nvSpPr>
        <p:spPr>
          <a:xfrm flipH="1">
            <a:off x="12249112" y="7293464"/>
            <a:ext cx="3408249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533" name="Line"/>
          <p:cNvSpPr/>
          <p:nvPr/>
        </p:nvSpPr>
        <p:spPr>
          <a:xfrm flipH="1" flipV="1">
            <a:off x="12326317" y="5787323"/>
            <a:ext cx="3966781" cy="1"/>
          </a:xfrm>
          <a:prstGeom prst="line">
            <a:avLst/>
          </a:prstGeom>
          <a:ln w="12700">
            <a:solidFill>
              <a:srgbClr val="EE9382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71437" tIns="71437" rIns="71437" bIns="71437" anchor="ctr"/>
          <a:lstStyle/>
          <a:p>
            <a:pPr>
              <a:defRPr sz="3200"/>
            </a:pPr>
          </a:p>
        </p:txBody>
      </p:sp>
      <p:sp>
        <p:nvSpPr>
          <p:cNvPr id="534" name="Eodem modo typi, qui nunc nobis videntur parum clari, fiant sollemnes in futurum."/>
          <p:cNvSpPr txBox="1"/>
          <p:nvPr>
            <p:ph type="body" sz="quarter" idx="25"/>
          </p:nvPr>
        </p:nvSpPr>
        <p:spPr>
          <a:xfrm>
            <a:off x="3719661" y="5714336"/>
            <a:ext cx="5258378" cy="970611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535" name="2025"/>
          <p:cNvSpPr txBox="1"/>
          <p:nvPr>
            <p:ph type="body" sz="quarter" idx="26"/>
          </p:nvPr>
        </p:nvSpPr>
        <p:spPr>
          <a:xfrm>
            <a:off x="3719661" y="5055976"/>
            <a:ext cx="5258378" cy="589361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2025</a:t>
            </a:r>
          </a:p>
        </p:txBody>
      </p:sp>
      <p:sp>
        <p:nvSpPr>
          <p:cNvPr id="536" name="Eodem modo typi, qui nunc nobis videntur parum clari, fiant sollemnes in futurum."/>
          <p:cNvSpPr txBox="1"/>
          <p:nvPr>
            <p:ph type="body" sz="quarter" idx="27"/>
          </p:nvPr>
        </p:nvSpPr>
        <p:spPr>
          <a:xfrm>
            <a:off x="3719661" y="7421070"/>
            <a:ext cx="5258378" cy="970611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537" name="2020"/>
          <p:cNvSpPr txBox="1"/>
          <p:nvPr>
            <p:ph type="body" sz="quarter" idx="28"/>
          </p:nvPr>
        </p:nvSpPr>
        <p:spPr>
          <a:xfrm>
            <a:off x="3719661" y="6762711"/>
            <a:ext cx="5258378" cy="589360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2020</a:t>
            </a:r>
          </a:p>
        </p:txBody>
      </p:sp>
      <p:sp>
        <p:nvSpPr>
          <p:cNvPr id="538" name="Eodem modo typi, qui nunc nobis videntur parum clari, fiant sollemnes in futurum."/>
          <p:cNvSpPr txBox="1"/>
          <p:nvPr>
            <p:ph type="body" sz="quarter" idx="29"/>
          </p:nvPr>
        </p:nvSpPr>
        <p:spPr>
          <a:xfrm>
            <a:off x="3719661" y="8967168"/>
            <a:ext cx="5258378" cy="97061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539" name="2015"/>
          <p:cNvSpPr txBox="1"/>
          <p:nvPr>
            <p:ph type="body" sz="quarter" idx="30"/>
          </p:nvPr>
        </p:nvSpPr>
        <p:spPr>
          <a:xfrm>
            <a:off x="3719661" y="8308809"/>
            <a:ext cx="5258378" cy="589360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2015</a:t>
            </a:r>
          </a:p>
        </p:txBody>
      </p:sp>
      <p:sp>
        <p:nvSpPr>
          <p:cNvPr id="540" name="Eodem modo typi, qui nunc nobis videntur parum clari, fiant sollemnes in futurum."/>
          <p:cNvSpPr txBox="1"/>
          <p:nvPr>
            <p:ph type="body" sz="quarter" idx="31"/>
          </p:nvPr>
        </p:nvSpPr>
        <p:spPr>
          <a:xfrm>
            <a:off x="3719661" y="10673903"/>
            <a:ext cx="5258378" cy="970611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r">
              <a:defRPr sz="1800">
                <a:solidFill>
                  <a:srgbClr val="EE9382"/>
                </a:solidFill>
              </a:defRPr>
            </a:lvl1pPr>
          </a:lstStyle>
          <a:p>
            <a:pPr/>
            <a:r>
              <a:t>Eodem modo typi, qui nunc nobis videntur parum clari, fiant sollemnes in futurum.</a:t>
            </a:r>
          </a:p>
        </p:txBody>
      </p:sp>
      <p:sp>
        <p:nvSpPr>
          <p:cNvPr id="541" name="2010"/>
          <p:cNvSpPr txBox="1"/>
          <p:nvPr>
            <p:ph type="body" sz="quarter" idx="32"/>
          </p:nvPr>
        </p:nvSpPr>
        <p:spPr>
          <a:xfrm>
            <a:off x="3719661" y="10015543"/>
            <a:ext cx="5258378" cy="589361"/>
          </a:xfrm>
          <a:prstGeom prst="rect">
            <a:avLst/>
          </a:prstGeom>
        </p:spPr>
        <p:txBody>
          <a:bodyPr anchor="ctr"/>
          <a:lstStyle>
            <a:lvl1pPr algn="r">
              <a:defRPr sz="2200">
                <a:solidFill>
                  <a:srgbClr val="EE938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2010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"/>
          <p:cNvSpPr/>
          <p:nvPr/>
        </p:nvSpPr>
        <p:spPr>
          <a:xfrm>
            <a:off x="13512719" y="-23813"/>
            <a:ext cx="10892359" cy="12782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1" fill="norm" stroke="1" extrusionOk="0">
                <a:moveTo>
                  <a:pt x="16" y="0"/>
                </a:moveTo>
                <a:lnTo>
                  <a:pt x="21538" y="0"/>
                </a:lnTo>
                <a:lnTo>
                  <a:pt x="21600" y="20308"/>
                </a:lnTo>
                <a:cubicBezTo>
                  <a:pt x="18227" y="21158"/>
                  <a:pt x="14898" y="21600"/>
                  <a:pt x="11496" y="21558"/>
                </a:cubicBezTo>
                <a:cubicBezTo>
                  <a:pt x="9198" y="21529"/>
                  <a:pt x="6820" y="21295"/>
                  <a:pt x="4594" y="20946"/>
                </a:cubicBezTo>
                <a:cubicBezTo>
                  <a:pt x="3063" y="20706"/>
                  <a:pt x="1530" y="20421"/>
                  <a:pt x="0" y="20033"/>
                </a:cubicBezTo>
                <a:lnTo>
                  <a:pt x="16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7" name="`"/>
          <p:cNvSpPr/>
          <p:nvPr/>
        </p:nvSpPr>
        <p:spPr>
          <a:xfrm flipH="1">
            <a:off x="13487454" y="11364451"/>
            <a:ext cx="10964982" cy="20056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44" fill="norm" stroke="1" extrusionOk="0">
                <a:moveTo>
                  <a:pt x="0" y="6149"/>
                </a:moveTo>
                <a:cubicBezTo>
                  <a:pt x="2694" y="12412"/>
                  <a:pt x="5603" y="14153"/>
                  <a:pt x="8473" y="11239"/>
                </a:cubicBezTo>
                <a:cubicBezTo>
                  <a:pt x="11069" y="8605"/>
                  <a:pt x="13565" y="2148"/>
                  <a:pt x="16117" y="464"/>
                </a:cubicBezTo>
                <a:cubicBezTo>
                  <a:pt x="17964" y="-756"/>
                  <a:pt x="19833" y="438"/>
                  <a:pt x="21600" y="3957"/>
                </a:cubicBezTo>
                <a:lnTo>
                  <a:pt x="21600" y="20844"/>
                </a:lnTo>
                <a:lnTo>
                  <a:pt x="52" y="20844"/>
                </a:lnTo>
                <a:lnTo>
                  <a:pt x="0" y="6149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`</a:t>
            </a:r>
          </a:p>
        </p:txBody>
      </p:sp>
      <p:sp>
        <p:nvSpPr>
          <p:cNvPr id="38" name="Shape"/>
          <p:cNvSpPr/>
          <p:nvPr/>
        </p:nvSpPr>
        <p:spPr>
          <a:xfrm flipH="1">
            <a:off x="13476898" y="11257659"/>
            <a:ext cx="10942869" cy="18415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48" fill="norm" stroke="1" extrusionOk="0">
                <a:moveTo>
                  <a:pt x="0" y="8963"/>
                </a:moveTo>
                <a:cubicBezTo>
                  <a:pt x="1555" y="3355"/>
                  <a:pt x="3286" y="248"/>
                  <a:pt x="5065" y="15"/>
                </a:cubicBezTo>
                <a:cubicBezTo>
                  <a:pt x="7867" y="-352"/>
                  <a:pt x="10563" y="6289"/>
                  <a:pt x="13275" y="9505"/>
                </a:cubicBezTo>
                <a:cubicBezTo>
                  <a:pt x="16032" y="12772"/>
                  <a:pt x="18853" y="12578"/>
                  <a:pt x="21600" y="8975"/>
                </a:cubicBezTo>
                <a:lnTo>
                  <a:pt x="21573" y="21248"/>
                </a:lnTo>
                <a:lnTo>
                  <a:pt x="47" y="21248"/>
                </a:lnTo>
                <a:lnTo>
                  <a:pt x="0" y="8963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9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" name="Title Text"/>
          <p:cNvSpPr txBox="1"/>
          <p:nvPr>
            <p:ph type="title"/>
          </p:nvPr>
        </p:nvSpPr>
        <p:spPr>
          <a:xfrm>
            <a:off x="2514070" y="2474087"/>
            <a:ext cx="7460569" cy="327439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quarter" idx="1"/>
          </p:nvPr>
        </p:nvSpPr>
        <p:spPr>
          <a:xfrm>
            <a:off x="2514070" y="6244647"/>
            <a:ext cx="7460569" cy="401612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res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"/>
          <p:cNvSpPr/>
          <p:nvPr/>
        </p:nvSpPr>
        <p:spPr>
          <a:xfrm>
            <a:off x="-11720" y="-23813"/>
            <a:ext cx="10911614" cy="12782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61" fill="norm" stroke="1" extrusionOk="0">
                <a:moveTo>
                  <a:pt x="16" y="0"/>
                </a:moveTo>
                <a:lnTo>
                  <a:pt x="21538" y="0"/>
                </a:lnTo>
                <a:lnTo>
                  <a:pt x="21600" y="20308"/>
                </a:lnTo>
                <a:cubicBezTo>
                  <a:pt x="18227" y="21158"/>
                  <a:pt x="14898" y="21600"/>
                  <a:pt x="11496" y="21558"/>
                </a:cubicBezTo>
                <a:cubicBezTo>
                  <a:pt x="9198" y="21529"/>
                  <a:pt x="6820" y="21295"/>
                  <a:pt x="4594" y="20946"/>
                </a:cubicBezTo>
                <a:cubicBezTo>
                  <a:pt x="3063" y="20706"/>
                  <a:pt x="1530" y="20421"/>
                  <a:pt x="0" y="20033"/>
                </a:cubicBezTo>
                <a:lnTo>
                  <a:pt x="16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0" name="Shape"/>
          <p:cNvSpPr/>
          <p:nvPr/>
        </p:nvSpPr>
        <p:spPr>
          <a:xfrm>
            <a:off x="-58694" y="3967587"/>
            <a:ext cx="10911613" cy="88483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77" fill="norm" stroke="1" extrusionOk="0">
                <a:moveTo>
                  <a:pt x="18881" y="0"/>
                </a:moveTo>
                <a:lnTo>
                  <a:pt x="18881" y="863"/>
                </a:lnTo>
                <a:cubicBezTo>
                  <a:pt x="18580" y="879"/>
                  <a:pt x="18566" y="1201"/>
                  <a:pt x="18566" y="1201"/>
                </a:cubicBezTo>
                <a:lnTo>
                  <a:pt x="18566" y="3385"/>
                </a:lnTo>
                <a:lnTo>
                  <a:pt x="18331" y="3385"/>
                </a:lnTo>
                <a:lnTo>
                  <a:pt x="18331" y="3736"/>
                </a:lnTo>
                <a:lnTo>
                  <a:pt x="18143" y="3736"/>
                </a:lnTo>
                <a:lnTo>
                  <a:pt x="18143" y="4085"/>
                </a:lnTo>
                <a:lnTo>
                  <a:pt x="17956" y="4107"/>
                </a:lnTo>
                <a:lnTo>
                  <a:pt x="17956" y="4719"/>
                </a:lnTo>
                <a:lnTo>
                  <a:pt x="17814" y="4740"/>
                </a:lnTo>
                <a:lnTo>
                  <a:pt x="17814" y="6466"/>
                </a:lnTo>
                <a:lnTo>
                  <a:pt x="17721" y="6466"/>
                </a:lnTo>
                <a:lnTo>
                  <a:pt x="17721" y="15151"/>
                </a:lnTo>
                <a:lnTo>
                  <a:pt x="17577" y="15312"/>
                </a:lnTo>
                <a:lnTo>
                  <a:pt x="17577" y="15489"/>
                </a:lnTo>
                <a:cubicBezTo>
                  <a:pt x="17568" y="15489"/>
                  <a:pt x="17562" y="15488"/>
                  <a:pt x="17562" y="15488"/>
                </a:cubicBezTo>
                <a:lnTo>
                  <a:pt x="17562" y="15986"/>
                </a:lnTo>
                <a:lnTo>
                  <a:pt x="17359" y="15986"/>
                </a:lnTo>
                <a:lnTo>
                  <a:pt x="17359" y="11092"/>
                </a:lnTo>
                <a:lnTo>
                  <a:pt x="16400" y="11092"/>
                </a:lnTo>
                <a:lnTo>
                  <a:pt x="16400" y="16352"/>
                </a:lnTo>
                <a:lnTo>
                  <a:pt x="16359" y="16352"/>
                </a:lnTo>
                <a:lnTo>
                  <a:pt x="15910" y="15725"/>
                </a:lnTo>
                <a:lnTo>
                  <a:pt x="15910" y="12009"/>
                </a:lnTo>
                <a:lnTo>
                  <a:pt x="15910" y="11460"/>
                </a:lnTo>
                <a:lnTo>
                  <a:pt x="15624" y="11460"/>
                </a:lnTo>
                <a:lnTo>
                  <a:pt x="15624" y="11092"/>
                </a:lnTo>
                <a:lnTo>
                  <a:pt x="14876" y="11092"/>
                </a:lnTo>
                <a:lnTo>
                  <a:pt x="14876" y="8621"/>
                </a:lnTo>
                <a:lnTo>
                  <a:pt x="14211" y="8621"/>
                </a:lnTo>
                <a:lnTo>
                  <a:pt x="14211" y="13721"/>
                </a:lnTo>
                <a:lnTo>
                  <a:pt x="13591" y="13721"/>
                </a:lnTo>
                <a:lnTo>
                  <a:pt x="13591" y="9413"/>
                </a:lnTo>
                <a:lnTo>
                  <a:pt x="12784" y="9413"/>
                </a:lnTo>
                <a:lnTo>
                  <a:pt x="12784" y="15986"/>
                </a:lnTo>
                <a:lnTo>
                  <a:pt x="12582" y="15986"/>
                </a:lnTo>
                <a:lnTo>
                  <a:pt x="12582" y="15589"/>
                </a:lnTo>
                <a:lnTo>
                  <a:pt x="12251" y="15610"/>
                </a:lnTo>
                <a:lnTo>
                  <a:pt x="12251" y="15056"/>
                </a:lnTo>
                <a:lnTo>
                  <a:pt x="12231" y="15056"/>
                </a:lnTo>
                <a:lnTo>
                  <a:pt x="12231" y="14701"/>
                </a:lnTo>
                <a:lnTo>
                  <a:pt x="11924" y="14701"/>
                </a:lnTo>
                <a:lnTo>
                  <a:pt x="11924" y="14395"/>
                </a:lnTo>
                <a:lnTo>
                  <a:pt x="11827" y="14395"/>
                </a:lnTo>
                <a:lnTo>
                  <a:pt x="11827" y="11482"/>
                </a:lnTo>
                <a:lnTo>
                  <a:pt x="10716" y="11482"/>
                </a:lnTo>
                <a:lnTo>
                  <a:pt x="10716" y="14151"/>
                </a:lnTo>
                <a:lnTo>
                  <a:pt x="10498" y="14151"/>
                </a:lnTo>
                <a:lnTo>
                  <a:pt x="10498" y="11482"/>
                </a:lnTo>
                <a:lnTo>
                  <a:pt x="9501" y="11482"/>
                </a:lnTo>
                <a:lnTo>
                  <a:pt x="9501" y="13692"/>
                </a:lnTo>
                <a:lnTo>
                  <a:pt x="9188" y="13692"/>
                </a:lnTo>
                <a:lnTo>
                  <a:pt x="9188" y="14598"/>
                </a:lnTo>
                <a:lnTo>
                  <a:pt x="9076" y="14507"/>
                </a:lnTo>
                <a:lnTo>
                  <a:pt x="8936" y="14737"/>
                </a:lnTo>
                <a:lnTo>
                  <a:pt x="8936" y="15095"/>
                </a:lnTo>
                <a:lnTo>
                  <a:pt x="8796" y="15136"/>
                </a:lnTo>
                <a:lnTo>
                  <a:pt x="8796" y="17096"/>
                </a:lnTo>
                <a:lnTo>
                  <a:pt x="8574" y="17096"/>
                </a:lnTo>
                <a:lnTo>
                  <a:pt x="8574" y="10886"/>
                </a:lnTo>
                <a:lnTo>
                  <a:pt x="8480" y="10752"/>
                </a:lnTo>
                <a:lnTo>
                  <a:pt x="8480" y="10069"/>
                </a:lnTo>
                <a:lnTo>
                  <a:pt x="8289" y="9804"/>
                </a:lnTo>
                <a:lnTo>
                  <a:pt x="8289" y="8241"/>
                </a:lnTo>
                <a:lnTo>
                  <a:pt x="8022" y="7882"/>
                </a:lnTo>
                <a:lnTo>
                  <a:pt x="8022" y="7395"/>
                </a:lnTo>
                <a:lnTo>
                  <a:pt x="7981" y="7323"/>
                </a:lnTo>
                <a:lnTo>
                  <a:pt x="7981" y="6921"/>
                </a:lnTo>
                <a:lnTo>
                  <a:pt x="7909" y="6834"/>
                </a:lnTo>
                <a:lnTo>
                  <a:pt x="7909" y="6317"/>
                </a:lnTo>
                <a:lnTo>
                  <a:pt x="7807" y="6290"/>
                </a:lnTo>
                <a:lnTo>
                  <a:pt x="7807" y="5773"/>
                </a:lnTo>
                <a:lnTo>
                  <a:pt x="7766" y="5729"/>
                </a:lnTo>
                <a:lnTo>
                  <a:pt x="7766" y="5400"/>
                </a:lnTo>
                <a:lnTo>
                  <a:pt x="7703" y="5329"/>
                </a:lnTo>
                <a:lnTo>
                  <a:pt x="7703" y="5026"/>
                </a:lnTo>
                <a:lnTo>
                  <a:pt x="7621" y="4782"/>
                </a:lnTo>
                <a:lnTo>
                  <a:pt x="7619" y="2499"/>
                </a:lnTo>
                <a:lnTo>
                  <a:pt x="7580" y="4782"/>
                </a:lnTo>
                <a:lnTo>
                  <a:pt x="7529" y="4782"/>
                </a:lnTo>
                <a:lnTo>
                  <a:pt x="7529" y="5212"/>
                </a:lnTo>
                <a:lnTo>
                  <a:pt x="7380" y="5658"/>
                </a:lnTo>
                <a:lnTo>
                  <a:pt x="7380" y="6038"/>
                </a:lnTo>
                <a:lnTo>
                  <a:pt x="7221" y="6260"/>
                </a:lnTo>
                <a:lnTo>
                  <a:pt x="7221" y="6749"/>
                </a:lnTo>
                <a:lnTo>
                  <a:pt x="7116" y="6749"/>
                </a:lnTo>
                <a:lnTo>
                  <a:pt x="7116" y="7275"/>
                </a:lnTo>
                <a:lnTo>
                  <a:pt x="7041" y="7379"/>
                </a:lnTo>
                <a:lnTo>
                  <a:pt x="7041" y="7803"/>
                </a:lnTo>
                <a:lnTo>
                  <a:pt x="6984" y="7882"/>
                </a:lnTo>
                <a:lnTo>
                  <a:pt x="6984" y="8328"/>
                </a:lnTo>
                <a:lnTo>
                  <a:pt x="6923" y="8328"/>
                </a:lnTo>
                <a:lnTo>
                  <a:pt x="6923" y="9852"/>
                </a:lnTo>
                <a:lnTo>
                  <a:pt x="6771" y="9852"/>
                </a:lnTo>
                <a:lnTo>
                  <a:pt x="6771" y="10241"/>
                </a:lnTo>
                <a:lnTo>
                  <a:pt x="6593" y="10241"/>
                </a:lnTo>
                <a:lnTo>
                  <a:pt x="6593" y="16823"/>
                </a:lnTo>
                <a:lnTo>
                  <a:pt x="6379" y="16823"/>
                </a:lnTo>
                <a:lnTo>
                  <a:pt x="6379" y="16470"/>
                </a:lnTo>
                <a:lnTo>
                  <a:pt x="6254" y="16470"/>
                </a:lnTo>
                <a:lnTo>
                  <a:pt x="6254" y="13212"/>
                </a:lnTo>
                <a:lnTo>
                  <a:pt x="4244" y="13212"/>
                </a:lnTo>
                <a:lnTo>
                  <a:pt x="4244" y="17340"/>
                </a:lnTo>
                <a:cubicBezTo>
                  <a:pt x="4087" y="17353"/>
                  <a:pt x="3933" y="17352"/>
                  <a:pt x="3933" y="17295"/>
                </a:cubicBezTo>
                <a:cubicBezTo>
                  <a:pt x="3933" y="17322"/>
                  <a:pt x="3933" y="17578"/>
                  <a:pt x="3933" y="17912"/>
                </a:cubicBezTo>
                <a:lnTo>
                  <a:pt x="3847" y="18035"/>
                </a:lnTo>
                <a:lnTo>
                  <a:pt x="3847" y="15986"/>
                </a:lnTo>
                <a:lnTo>
                  <a:pt x="3277" y="15986"/>
                </a:lnTo>
                <a:lnTo>
                  <a:pt x="3277" y="18119"/>
                </a:lnTo>
                <a:lnTo>
                  <a:pt x="2992" y="18119"/>
                </a:lnTo>
                <a:lnTo>
                  <a:pt x="2992" y="15466"/>
                </a:lnTo>
                <a:lnTo>
                  <a:pt x="1657" y="15466"/>
                </a:lnTo>
                <a:lnTo>
                  <a:pt x="1657" y="19092"/>
                </a:lnTo>
                <a:lnTo>
                  <a:pt x="1318" y="19092"/>
                </a:lnTo>
                <a:lnTo>
                  <a:pt x="1318" y="17225"/>
                </a:lnTo>
                <a:lnTo>
                  <a:pt x="0" y="17225"/>
                </a:lnTo>
                <a:lnTo>
                  <a:pt x="0" y="18546"/>
                </a:lnTo>
                <a:lnTo>
                  <a:pt x="0" y="18886"/>
                </a:lnTo>
                <a:cubicBezTo>
                  <a:pt x="2718" y="19567"/>
                  <a:pt x="5415" y="20481"/>
                  <a:pt x="8158" y="20903"/>
                </a:cubicBezTo>
                <a:cubicBezTo>
                  <a:pt x="12678" y="21600"/>
                  <a:pt x="17259" y="20962"/>
                  <a:pt x="21600" y="19022"/>
                </a:cubicBezTo>
                <a:lnTo>
                  <a:pt x="21587" y="11238"/>
                </a:lnTo>
                <a:lnTo>
                  <a:pt x="21239" y="11238"/>
                </a:lnTo>
                <a:lnTo>
                  <a:pt x="21239" y="12071"/>
                </a:lnTo>
                <a:lnTo>
                  <a:pt x="20332" y="12071"/>
                </a:lnTo>
                <a:lnTo>
                  <a:pt x="20332" y="15370"/>
                </a:lnTo>
                <a:lnTo>
                  <a:pt x="20246" y="15370"/>
                </a:lnTo>
                <a:lnTo>
                  <a:pt x="20246" y="16725"/>
                </a:lnTo>
                <a:lnTo>
                  <a:pt x="20160" y="16844"/>
                </a:lnTo>
                <a:lnTo>
                  <a:pt x="20160" y="6488"/>
                </a:lnTo>
                <a:lnTo>
                  <a:pt x="19988" y="6488"/>
                </a:lnTo>
                <a:lnTo>
                  <a:pt x="19988" y="4784"/>
                </a:lnTo>
                <a:lnTo>
                  <a:pt x="19817" y="4784"/>
                </a:lnTo>
                <a:lnTo>
                  <a:pt x="19817" y="4064"/>
                </a:lnTo>
                <a:lnTo>
                  <a:pt x="19644" y="4064"/>
                </a:lnTo>
                <a:lnTo>
                  <a:pt x="19644" y="3780"/>
                </a:lnTo>
                <a:lnTo>
                  <a:pt x="19457" y="3780"/>
                </a:lnTo>
                <a:lnTo>
                  <a:pt x="19457" y="3385"/>
                </a:lnTo>
                <a:lnTo>
                  <a:pt x="19300" y="3430"/>
                </a:lnTo>
                <a:lnTo>
                  <a:pt x="19300" y="3233"/>
                </a:lnTo>
                <a:lnTo>
                  <a:pt x="19207" y="3212"/>
                </a:lnTo>
                <a:cubicBezTo>
                  <a:pt x="19207" y="3212"/>
                  <a:pt x="19198" y="1552"/>
                  <a:pt x="19207" y="1246"/>
                </a:cubicBezTo>
                <a:cubicBezTo>
                  <a:pt x="19216" y="904"/>
                  <a:pt x="18959" y="871"/>
                  <a:pt x="18959" y="871"/>
                </a:cubicBezTo>
                <a:lnTo>
                  <a:pt x="18959" y="0"/>
                </a:lnTo>
                <a:lnTo>
                  <a:pt x="18881" y="0"/>
                </a:lnTo>
                <a:close/>
              </a:path>
            </a:pathLst>
          </a:custGeom>
          <a:solidFill>
            <a:srgbClr val="E88478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1" name="`"/>
          <p:cNvSpPr/>
          <p:nvPr/>
        </p:nvSpPr>
        <p:spPr>
          <a:xfrm flipH="1">
            <a:off x="1114" y="11619114"/>
            <a:ext cx="10911614" cy="1445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844" fill="norm" stroke="1" extrusionOk="0">
                <a:moveTo>
                  <a:pt x="0" y="6149"/>
                </a:moveTo>
                <a:cubicBezTo>
                  <a:pt x="2694" y="12412"/>
                  <a:pt x="5603" y="14153"/>
                  <a:pt x="8473" y="11239"/>
                </a:cubicBezTo>
                <a:cubicBezTo>
                  <a:pt x="11069" y="8605"/>
                  <a:pt x="13565" y="2148"/>
                  <a:pt x="16117" y="464"/>
                </a:cubicBezTo>
                <a:cubicBezTo>
                  <a:pt x="17964" y="-756"/>
                  <a:pt x="19833" y="438"/>
                  <a:pt x="21600" y="3957"/>
                </a:cubicBezTo>
                <a:lnTo>
                  <a:pt x="21600" y="20844"/>
                </a:lnTo>
                <a:lnTo>
                  <a:pt x="52" y="20844"/>
                </a:lnTo>
                <a:lnTo>
                  <a:pt x="0" y="6149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pPr/>
            <a:r>
              <a:t>`</a:t>
            </a:r>
          </a:p>
        </p:txBody>
      </p:sp>
      <p:sp>
        <p:nvSpPr>
          <p:cNvPr id="52" name="Shape"/>
          <p:cNvSpPr/>
          <p:nvPr/>
        </p:nvSpPr>
        <p:spPr>
          <a:xfrm flipH="1">
            <a:off x="-509" y="11488656"/>
            <a:ext cx="10895705" cy="1328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48" fill="norm" stroke="1" extrusionOk="0">
                <a:moveTo>
                  <a:pt x="0" y="8963"/>
                </a:moveTo>
                <a:cubicBezTo>
                  <a:pt x="1555" y="3355"/>
                  <a:pt x="3286" y="248"/>
                  <a:pt x="5065" y="15"/>
                </a:cubicBezTo>
                <a:cubicBezTo>
                  <a:pt x="7867" y="-352"/>
                  <a:pt x="10563" y="6289"/>
                  <a:pt x="13275" y="9505"/>
                </a:cubicBezTo>
                <a:cubicBezTo>
                  <a:pt x="16032" y="12772"/>
                  <a:pt x="18853" y="12578"/>
                  <a:pt x="21600" y="8975"/>
                </a:cubicBezTo>
                <a:lnTo>
                  <a:pt x="21573" y="21248"/>
                </a:lnTo>
                <a:lnTo>
                  <a:pt x="47" y="21248"/>
                </a:lnTo>
                <a:lnTo>
                  <a:pt x="0" y="8963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3" name="Rounded Rectangle"/>
          <p:cNvSpPr/>
          <p:nvPr/>
        </p:nvSpPr>
        <p:spPr>
          <a:xfrm>
            <a:off x="1277223" y="1391251"/>
            <a:ext cx="996871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xfrm>
            <a:off x="1521087" y="1445295"/>
            <a:ext cx="509144" cy="56197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5" name="Title Text"/>
          <p:cNvSpPr txBox="1"/>
          <p:nvPr>
            <p:ph type="title"/>
          </p:nvPr>
        </p:nvSpPr>
        <p:spPr>
          <a:xfrm>
            <a:off x="12973626" y="1845933"/>
            <a:ext cx="7155192" cy="1445542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12820938" y="6008923"/>
            <a:ext cx="7460569" cy="401612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EE9382"/>
                </a:solidFill>
              </a:defRPr>
            </a:lvl1pPr>
            <a:lvl2pPr>
              <a:defRPr sz="2800">
                <a:solidFill>
                  <a:srgbClr val="EE9382"/>
                </a:solidFill>
              </a:defRPr>
            </a:lvl2pPr>
            <a:lvl3pPr>
              <a:defRPr sz="2800">
                <a:solidFill>
                  <a:srgbClr val="EE9382"/>
                </a:solidFill>
              </a:defRPr>
            </a:lvl3pPr>
            <a:lvl4pPr>
              <a:defRPr sz="2800">
                <a:solidFill>
                  <a:srgbClr val="EE9382"/>
                </a:solidFill>
              </a:defRPr>
            </a:lvl4pPr>
            <a:lvl5pPr>
              <a:defRPr sz="2800">
                <a:solidFill>
                  <a:srgbClr val="EE9382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Circle"/>
          <p:cNvSpPr/>
          <p:nvPr>
            <p:ph type="body" sz="quarter" idx="21"/>
          </p:nvPr>
        </p:nvSpPr>
        <p:spPr>
          <a:xfrm>
            <a:off x="9370683" y="1845933"/>
            <a:ext cx="2975634" cy="2975634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8" name="Circle"/>
          <p:cNvSpPr/>
          <p:nvPr>
            <p:ph type="body" sz="quarter" idx="22"/>
          </p:nvPr>
        </p:nvSpPr>
        <p:spPr>
          <a:xfrm>
            <a:off x="9556661" y="2031910"/>
            <a:ext cx="2603679" cy="2603679"/>
          </a:xfrm>
          <a:prstGeom prst="ellipse">
            <a:avLst/>
          </a:prstGeom>
          <a:solidFill>
            <a:srgbClr val="F3EBE4"/>
          </a:solidFill>
        </p:spPr>
        <p:txBody>
          <a:bodyPr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59" name="Job title"/>
          <p:cNvSpPr txBox="1"/>
          <p:nvPr>
            <p:ph type="body" sz="quarter" idx="23"/>
          </p:nvPr>
        </p:nvSpPr>
        <p:spPr>
          <a:xfrm>
            <a:off x="12973626" y="3221302"/>
            <a:ext cx="7460569" cy="84432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i="1" sz="28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Job title</a:t>
            </a:r>
          </a:p>
        </p:txBody>
      </p:sp>
      <p:sp>
        <p:nvSpPr>
          <p:cNvPr id="60" name="Shape"/>
          <p:cNvSpPr/>
          <p:nvPr>
            <p:ph type="body" sz="quarter" idx="24"/>
          </p:nvPr>
        </p:nvSpPr>
        <p:spPr>
          <a:xfrm>
            <a:off x="13599790" y="4136280"/>
            <a:ext cx="116931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485" y="21600"/>
                </a:moveTo>
                <a:lnTo>
                  <a:pt x="4923" y="21600"/>
                </a:lnTo>
                <a:lnTo>
                  <a:pt x="4985" y="11239"/>
                </a:lnTo>
                <a:lnTo>
                  <a:pt x="0" y="11239"/>
                </a:lnTo>
                <a:lnTo>
                  <a:pt x="0" y="7493"/>
                </a:lnTo>
                <a:lnTo>
                  <a:pt x="4985" y="7493"/>
                </a:lnTo>
                <a:lnTo>
                  <a:pt x="4985" y="4968"/>
                </a:lnTo>
                <a:cubicBezTo>
                  <a:pt x="4985" y="1961"/>
                  <a:pt x="7397" y="0"/>
                  <a:pt x="15301" y="0"/>
                </a:cubicBezTo>
                <a:lnTo>
                  <a:pt x="21600" y="0"/>
                </a:lnTo>
                <a:lnTo>
                  <a:pt x="21600" y="3747"/>
                </a:lnTo>
                <a:lnTo>
                  <a:pt x="17770" y="3747"/>
                </a:lnTo>
                <a:cubicBezTo>
                  <a:pt x="14692" y="3747"/>
                  <a:pt x="14953" y="4375"/>
                  <a:pt x="14953" y="5337"/>
                </a:cubicBezTo>
                <a:lnTo>
                  <a:pt x="14953" y="7493"/>
                </a:lnTo>
                <a:lnTo>
                  <a:pt x="21600" y="7493"/>
                </a:lnTo>
                <a:lnTo>
                  <a:pt x="21600" y="11239"/>
                </a:lnTo>
                <a:lnTo>
                  <a:pt x="14475" y="11239"/>
                </a:lnTo>
                <a:cubicBezTo>
                  <a:pt x="14475" y="11239"/>
                  <a:pt x="14485" y="21600"/>
                  <a:pt x="14485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1" name="Shape"/>
          <p:cNvSpPr/>
          <p:nvPr>
            <p:ph type="body" sz="quarter" idx="25"/>
          </p:nvPr>
        </p:nvSpPr>
        <p:spPr>
          <a:xfrm>
            <a:off x="13013630" y="4148975"/>
            <a:ext cx="331141" cy="233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668" fill="norm" stroke="1" extrusionOk="0">
                <a:moveTo>
                  <a:pt x="21600" y="8174"/>
                </a:moveTo>
                <a:cubicBezTo>
                  <a:pt x="20840" y="8327"/>
                  <a:pt x="19738" y="8168"/>
                  <a:pt x="19154" y="7879"/>
                </a:cubicBezTo>
                <a:cubicBezTo>
                  <a:pt x="20366" y="7761"/>
                  <a:pt x="21189" y="7108"/>
                  <a:pt x="21506" y="6222"/>
                </a:cubicBezTo>
                <a:cubicBezTo>
                  <a:pt x="21068" y="6540"/>
                  <a:pt x="19709" y="6888"/>
                  <a:pt x="18960" y="6557"/>
                </a:cubicBezTo>
                <a:cubicBezTo>
                  <a:pt x="18922" y="6347"/>
                  <a:pt x="18882" y="6150"/>
                  <a:pt x="18841" y="5970"/>
                </a:cubicBezTo>
                <a:cubicBezTo>
                  <a:pt x="18271" y="3485"/>
                  <a:pt x="16809" y="2052"/>
                  <a:pt x="15069" y="2064"/>
                </a:cubicBezTo>
                <a:cubicBezTo>
                  <a:pt x="15233" y="2062"/>
                  <a:pt x="16774" y="1199"/>
                  <a:pt x="16566" y="646"/>
                </a:cubicBezTo>
                <a:cubicBezTo>
                  <a:pt x="16390" y="160"/>
                  <a:pt x="14915" y="1199"/>
                  <a:pt x="14583" y="1408"/>
                </a:cubicBezTo>
                <a:cubicBezTo>
                  <a:pt x="14962" y="1170"/>
                  <a:pt x="15715" y="338"/>
                  <a:pt x="15534" y="142"/>
                </a:cubicBezTo>
                <a:cubicBezTo>
                  <a:pt x="15184" y="-136"/>
                  <a:pt x="14301" y="578"/>
                  <a:pt x="13834" y="1079"/>
                </a:cubicBezTo>
                <a:cubicBezTo>
                  <a:pt x="14001" y="863"/>
                  <a:pt x="14502" y="-233"/>
                  <a:pt x="13900" y="45"/>
                </a:cubicBezTo>
                <a:cubicBezTo>
                  <a:pt x="12256" y="1289"/>
                  <a:pt x="11177" y="3983"/>
                  <a:pt x="10401" y="6415"/>
                </a:cubicBezTo>
                <a:cubicBezTo>
                  <a:pt x="9790" y="5715"/>
                  <a:pt x="9248" y="5163"/>
                  <a:pt x="8764" y="4855"/>
                </a:cubicBezTo>
                <a:cubicBezTo>
                  <a:pt x="7403" y="3993"/>
                  <a:pt x="5777" y="3092"/>
                  <a:pt x="3223" y="1969"/>
                </a:cubicBezTo>
                <a:cubicBezTo>
                  <a:pt x="3144" y="2968"/>
                  <a:pt x="3640" y="4301"/>
                  <a:pt x="5068" y="5184"/>
                </a:cubicBezTo>
                <a:cubicBezTo>
                  <a:pt x="4760" y="5134"/>
                  <a:pt x="4193" y="5244"/>
                  <a:pt x="3741" y="5373"/>
                </a:cubicBezTo>
                <a:cubicBezTo>
                  <a:pt x="3926" y="6521"/>
                  <a:pt x="4528" y="7465"/>
                  <a:pt x="6160" y="7921"/>
                </a:cubicBezTo>
                <a:cubicBezTo>
                  <a:pt x="5414" y="7978"/>
                  <a:pt x="5028" y="8181"/>
                  <a:pt x="4680" y="8613"/>
                </a:cubicBezTo>
                <a:cubicBezTo>
                  <a:pt x="5019" y="9410"/>
                  <a:pt x="5977" y="10277"/>
                  <a:pt x="7337" y="10156"/>
                </a:cubicBezTo>
                <a:cubicBezTo>
                  <a:pt x="6220" y="10401"/>
                  <a:pt x="5734" y="11033"/>
                  <a:pt x="5734" y="11033"/>
                </a:cubicBezTo>
                <a:cubicBezTo>
                  <a:pt x="5734" y="11033"/>
                  <a:pt x="6614" y="12457"/>
                  <a:pt x="8011" y="12337"/>
                </a:cubicBezTo>
                <a:cubicBezTo>
                  <a:pt x="5711" y="15152"/>
                  <a:pt x="2084" y="14943"/>
                  <a:pt x="0" y="12590"/>
                </a:cubicBezTo>
                <a:cubicBezTo>
                  <a:pt x="5438" y="21367"/>
                  <a:pt x="17262" y="17780"/>
                  <a:pt x="19023" y="9325"/>
                </a:cubicBezTo>
                <a:cubicBezTo>
                  <a:pt x="20344" y="9338"/>
                  <a:pt x="21120" y="8785"/>
                  <a:pt x="21600" y="8174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62" name="Shape"/>
          <p:cNvSpPr/>
          <p:nvPr>
            <p:ph type="body" sz="quarter" idx="26"/>
          </p:nvPr>
        </p:nvSpPr>
        <p:spPr>
          <a:xfrm>
            <a:off x="13999119" y="4136280"/>
            <a:ext cx="276375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57" y="21600"/>
                </a:moveTo>
                <a:cubicBezTo>
                  <a:pt x="7357" y="21182"/>
                  <a:pt x="7418" y="8226"/>
                  <a:pt x="7357" y="6888"/>
                </a:cubicBezTo>
                <a:lnTo>
                  <a:pt x="11856" y="6888"/>
                </a:lnTo>
                <a:lnTo>
                  <a:pt x="11856" y="8618"/>
                </a:lnTo>
                <a:lnTo>
                  <a:pt x="11890" y="8618"/>
                </a:lnTo>
                <a:cubicBezTo>
                  <a:pt x="12490" y="7644"/>
                  <a:pt x="13571" y="6555"/>
                  <a:pt x="16034" y="6555"/>
                </a:cubicBezTo>
                <a:cubicBezTo>
                  <a:pt x="19035" y="6555"/>
                  <a:pt x="21600" y="8597"/>
                  <a:pt x="21600" y="12987"/>
                </a:cubicBezTo>
                <a:lnTo>
                  <a:pt x="21600" y="21600"/>
                </a:lnTo>
                <a:lnTo>
                  <a:pt x="16729" y="21600"/>
                </a:lnTo>
                <a:lnTo>
                  <a:pt x="16729" y="13536"/>
                </a:lnTo>
                <a:cubicBezTo>
                  <a:pt x="16729" y="11614"/>
                  <a:pt x="16063" y="10303"/>
                  <a:pt x="14411" y="10303"/>
                </a:cubicBezTo>
                <a:cubicBezTo>
                  <a:pt x="13152" y="10303"/>
                  <a:pt x="12401" y="11188"/>
                  <a:pt x="12072" y="12042"/>
                </a:cubicBezTo>
                <a:cubicBezTo>
                  <a:pt x="11951" y="12347"/>
                  <a:pt x="11856" y="12774"/>
                  <a:pt x="11856" y="13201"/>
                </a:cubicBezTo>
                <a:lnTo>
                  <a:pt x="11856" y="21600"/>
                </a:lnTo>
                <a:cubicBezTo>
                  <a:pt x="11856" y="21600"/>
                  <a:pt x="7357" y="21600"/>
                  <a:pt x="7357" y="21600"/>
                </a:cubicBezTo>
                <a:close/>
                <a:moveTo>
                  <a:pt x="2552" y="5156"/>
                </a:moveTo>
                <a:cubicBezTo>
                  <a:pt x="4142" y="4939"/>
                  <a:pt x="5132" y="3841"/>
                  <a:pt x="5132" y="2468"/>
                </a:cubicBezTo>
                <a:cubicBezTo>
                  <a:pt x="5103" y="1066"/>
                  <a:pt x="4142" y="0"/>
                  <a:pt x="2581" y="0"/>
                </a:cubicBezTo>
                <a:cubicBezTo>
                  <a:pt x="1020" y="0"/>
                  <a:pt x="0" y="1066"/>
                  <a:pt x="0" y="2468"/>
                </a:cubicBezTo>
                <a:cubicBezTo>
                  <a:pt x="0" y="3841"/>
                  <a:pt x="990" y="5156"/>
                  <a:pt x="2521" y="5156"/>
                </a:cubicBezTo>
                <a:cubicBezTo>
                  <a:pt x="2521" y="5156"/>
                  <a:pt x="2552" y="5156"/>
                  <a:pt x="2552" y="5156"/>
                </a:cubicBezTo>
                <a:close/>
                <a:moveTo>
                  <a:pt x="4831" y="21600"/>
                </a:moveTo>
                <a:lnTo>
                  <a:pt x="4547" y="6888"/>
                </a:lnTo>
                <a:lnTo>
                  <a:pt x="488" y="6888"/>
                </a:lnTo>
                <a:lnTo>
                  <a:pt x="488" y="21600"/>
                </a:lnTo>
                <a:cubicBezTo>
                  <a:pt x="488" y="21600"/>
                  <a:pt x="4831" y="21600"/>
                  <a:pt x="4831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"/>
          <p:cNvSpPr/>
          <p:nvPr/>
        </p:nvSpPr>
        <p:spPr>
          <a:xfrm>
            <a:off x="5442" y="-35491"/>
            <a:ext cx="24408835" cy="3859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81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16609"/>
                </a:lnTo>
                <a:cubicBezTo>
                  <a:pt x="19029" y="20365"/>
                  <a:pt x="16316" y="21600"/>
                  <a:pt x="13639" y="20252"/>
                </a:cubicBezTo>
                <a:cubicBezTo>
                  <a:pt x="11004" y="18925"/>
                  <a:pt x="8439" y="15092"/>
                  <a:pt x="5778" y="14744"/>
                </a:cubicBezTo>
                <a:cubicBezTo>
                  <a:pt x="3797" y="14484"/>
                  <a:pt x="1826" y="16175"/>
                  <a:pt x="0" y="19699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0" name="Shape"/>
          <p:cNvSpPr/>
          <p:nvPr/>
        </p:nvSpPr>
        <p:spPr>
          <a:xfrm>
            <a:off x="-24371" y="2151906"/>
            <a:ext cx="24451905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1" name="Shape"/>
          <p:cNvSpPr/>
          <p:nvPr/>
        </p:nvSpPr>
        <p:spPr>
          <a:xfrm flipH="1">
            <a:off x="-67996" y="2037906"/>
            <a:ext cx="24555711" cy="2370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2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74" name="Title Text"/>
          <p:cNvSpPr txBox="1"/>
          <p:nvPr>
            <p:ph type="title"/>
          </p:nvPr>
        </p:nvSpPr>
        <p:spPr>
          <a:xfrm>
            <a:off x="4851796" y="4137421"/>
            <a:ext cx="14716126" cy="20730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E9381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5" name="Circle"/>
          <p:cNvSpPr/>
          <p:nvPr/>
        </p:nvSpPr>
        <p:spPr>
          <a:xfrm>
            <a:off x="4722130" y="7151005"/>
            <a:ext cx="3652615" cy="365261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6" name="Circle"/>
          <p:cNvSpPr/>
          <p:nvPr/>
        </p:nvSpPr>
        <p:spPr>
          <a:xfrm>
            <a:off x="10365692" y="7151005"/>
            <a:ext cx="3652616" cy="365261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7" name="Circle"/>
          <p:cNvSpPr/>
          <p:nvPr/>
        </p:nvSpPr>
        <p:spPr>
          <a:xfrm>
            <a:off x="16009255" y="7151005"/>
            <a:ext cx="3652615" cy="3652615"/>
          </a:xfrm>
          <a:prstGeom prst="ellipse">
            <a:avLst/>
          </a:pr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8" name="Circle"/>
          <p:cNvSpPr/>
          <p:nvPr/>
        </p:nvSpPr>
        <p:spPr>
          <a:xfrm>
            <a:off x="4950419" y="7379293"/>
            <a:ext cx="3196038" cy="3196038"/>
          </a:xfrm>
          <a:prstGeom prst="ellipse">
            <a:avLst/>
          </a:prstGeom>
          <a:solidFill>
            <a:srgbClr val="F3EBE4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79" name="Circle"/>
          <p:cNvSpPr/>
          <p:nvPr/>
        </p:nvSpPr>
        <p:spPr>
          <a:xfrm>
            <a:off x="10593981" y="7379293"/>
            <a:ext cx="3196038" cy="3196038"/>
          </a:xfrm>
          <a:prstGeom prst="ellipse">
            <a:avLst/>
          </a:prstGeom>
          <a:solidFill>
            <a:srgbClr val="F3EBE4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80" name="Circle"/>
          <p:cNvSpPr/>
          <p:nvPr/>
        </p:nvSpPr>
        <p:spPr>
          <a:xfrm>
            <a:off x="16237543" y="7379293"/>
            <a:ext cx="3196038" cy="3196038"/>
          </a:xfrm>
          <a:prstGeom prst="ellipse">
            <a:avLst/>
          </a:prstGeom>
          <a:solidFill>
            <a:srgbClr val="F3EBE4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81" name="Name Surname"/>
          <p:cNvSpPr txBox="1"/>
          <p:nvPr>
            <p:ph type="body" sz="quarter" idx="21"/>
          </p:nvPr>
        </p:nvSpPr>
        <p:spPr>
          <a:xfrm>
            <a:off x="4142072" y="11002408"/>
            <a:ext cx="4812731" cy="58936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22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Name Surname</a:t>
            </a:r>
          </a:p>
        </p:txBody>
      </p:sp>
      <p:sp>
        <p:nvSpPr>
          <p:cNvPr id="82" name="Job title"/>
          <p:cNvSpPr txBox="1"/>
          <p:nvPr>
            <p:ph type="body" sz="quarter" idx="22"/>
          </p:nvPr>
        </p:nvSpPr>
        <p:spPr>
          <a:xfrm>
            <a:off x="4142072" y="11601256"/>
            <a:ext cx="4812731" cy="382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i="1" sz="18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Job title</a:t>
            </a:r>
          </a:p>
        </p:txBody>
      </p:sp>
      <p:sp>
        <p:nvSpPr>
          <p:cNvPr id="83" name="Shape"/>
          <p:cNvSpPr/>
          <p:nvPr>
            <p:ph type="body" sz="quarter" idx="23"/>
          </p:nvPr>
        </p:nvSpPr>
        <p:spPr>
          <a:xfrm>
            <a:off x="6503664" y="12164386"/>
            <a:ext cx="116931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485" y="21600"/>
                </a:moveTo>
                <a:lnTo>
                  <a:pt x="4923" y="21600"/>
                </a:lnTo>
                <a:lnTo>
                  <a:pt x="4985" y="11239"/>
                </a:lnTo>
                <a:lnTo>
                  <a:pt x="0" y="11239"/>
                </a:lnTo>
                <a:lnTo>
                  <a:pt x="0" y="7493"/>
                </a:lnTo>
                <a:lnTo>
                  <a:pt x="4985" y="7493"/>
                </a:lnTo>
                <a:lnTo>
                  <a:pt x="4985" y="4968"/>
                </a:lnTo>
                <a:cubicBezTo>
                  <a:pt x="4985" y="1961"/>
                  <a:pt x="7397" y="0"/>
                  <a:pt x="15301" y="0"/>
                </a:cubicBezTo>
                <a:lnTo>
                  <a:pt x="21600" y="0"/>
                </a:lnTo>
                <a:lnTo>
                  <a:pt x="21600" y="3747"/>
                </a:lnTo>
                <a:lnTo>
                  <a:pt x="17770" y="3747"/>
                </a:lnTo>
                <a:cubicBezTo>
                  <a:pt x="14692" y="3747"/>
                  <a:pt x="14953" y="4375"/>
                  <a:pt x="14953" y="5337"/>
                </a:cubicBezTo>
                <a:lnTo>
                  <a:pt x="14953" y="7493"/>
                </a:lnTo>
                <a:lnTo>
                  <a:pt x="21600" y="7493"/>
                </a:lnTo>
                <a:lnTo>
                  <a:pt x="21600" y="11239"/>
                </a:lnTo>
                <a:lnTo>
                  <a:pt x="14475" y="11239"/>
                </a:lnTo>
                <a:cubicBezTo>
                  <a:pt x="14475" y="11239"/>
                  <a:pt x="14485" y="21600"/>
                  <a:pt x="14485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4" name="Shape"/>
          <p:cNvSpPr/>
          <p:nvPr>
            <p:ph type="body" sz="quarter" idx="24"/>
          </p:nvPr>
        </p:nvSpPr>
        <p:spPr>
          <a:xfrm>
            <a:off x="5917505" y="12177082"/>
            <a:ext cx="331142" cy="233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668" fill="norm" stroke="1" extrusionOk="0">
                <a:moveTo>
                  <a:pt x="21600" y="8174"/>
                </a:moveTo>
                <a:cubicBezTo>
                  <a:pt x="20840" y="8327"/>
                  <a:pt x="19738" y="8168"/>
                  <a:pt x="19154" y="7879"/>
                </a:cubicBezTo>
                <a:cubicBezTo>
                  <a:pt x="20366" y="7761"/>
                  <a:pt x="21189" y="7108"/>
                  <a:pt x="21506" y="6222"/>
                </a:cubicBezTo>
                <a:cubicBezTo>
                  <a:pt x="21068" y="6540"/>
                  <a:pt x="19709" y="6888"/>
                  <a:pt x="18960" y="6557"/>
                </a:cubicBezTo>
                <a:cubicBezTo>
                  <a:pt x="18922" y="6347"/>
                  <a:pt x="18882" y="6150"/>
                  <a:pt x="18841" y="5970"/>
                </a:cubicBezTo>
                <a:cubicBezTo>
                  <a:pt x="18271" y="3485"/>
                  <a:pt x="16809" y="2052"/>
                  <a:pt x="15069" y="2064"/>
                </a:cubicBezTo>
                <a:cubicBezTo>
                  <a:pt x="15233" y="2062"/>
                  <a:pt x="16774" y="1199"/>
                  <a:pt x="16566" y="646"/>
                </a:cubicBezTo>
                <a:cubicBezTo>
                  <a:pt x="16390" y="160"/>
                  <a:pt x="14915" y="1199"/>
                  <a:pt x="14583" y="1408"/>
                </a:cubicBezTo>
                <a:cubicBezTo>
                  <a:pt x="14962" y="1170"/>
                  <a:pt x="15715" y="338"/>
                  <a:pt x="15534" y="142"/>
                </a:cubicBezTo>
                <a:cubicBezTo>
                  <a:pt x="15184" y="-136"/>
                  <a:pt x="14301" y="578"/>
                  <a:pt x="13834" y="1079"/>
                </a:cubicBezTo>
                <a:cubicBezTo>
                  <a:pt x="14001" y="863"/>
                  <a:pt x="14502" y="-233"/>
                  <a:pt x="13900" y="45"/>
                </a:cubicBezTo>
                <a:cubicBezTo>
                  <a:pt x="12256" y="1289"/>
                  <a:pt x="11177" y="3983"/>
                  <a:pt x="10401" y="6415"/>
                </a:cubicBezTo>
                <a:cubicBezTo>
                  <a:pt x="9790" y="5715"/>
                  <a:pt x="9248" y="5163"/>
                  <a:pt x="8764" y="4855"/>
                </a:cubicBezTo>
                <a:cubicBezTo>
                  <a:pt x="7403" y="3993"/>
                  <a:pt x="5777" y="3092"/>
                  <a:pt x="3223" y="1969"/>
                </a:cubicBezTo>
                <a:cubicBezTo>
                  <a:pt x="3144" y="2968"/>
                  <a:pt x="3640" y="4301"/>
                  <a:pt x="5068" y="5184"/>
                </a:cubicBezTo>
                <a:cubicBezTo>
                  <a:pt x="4760" y="5134"/>
                  <a:pt x="4193" y="5244"/>
                  <a:pt x="3741" y="5373"/>
                </a:cubicBezTo>
                <a:cubicBezTo>
                  <a:pt x="3926" y="6521"/>
                  <a:pt x="4528" y="7465"/>
                  <a:pt x="6160" y="7921"/>
                </a:cubicBezTo>
                <a:cubicBezTo>
                  <a:pt x="5414" y="7978"/>
                  <a:pt x="5028" y="8181"/>
                  <a:pt x="4680" y="8613"/>
                </a:cubicBezTo>
                <a:cubicBezTo>
                  <a:pt x="5019" y="9410"/>
                  <a:pt x="5977" y="10277"/>
                  <a:pt x="7337" y="10156"/>
                </a:cubicBezTo>
                <a:cubicBezTo>
                  <a:pt x="6220" y="10401"/>
                  <a:pt x="5734" y="11033"/>
                  <a:pt x="5734" y="11033"/>
                </a:cubicBezTo>
                <a:cubicBezTo>
                  <a:pt x="5734" y="11033"/>
                  <a:pt x="6614" y="12457"/>
                  <a:pt x="8011" y="12337"/>
                </a:cubicBezTo>
                <a:cubicBezTo>
                  <a:pt x="5711" y="15152"/>
                  <a:pt x="2084" y="14943"/>
                  <a:pt x="0" y="12590"/>
                </a:cubicBezTo>
                <a:cubicBezTo>
                  <a:pt x="5438" y="21367"/>
                  <a:pt x="17262" y="17780"/>
                  <a:pt x="19023" y="9325"/>
                </a:cubicBezTo>
                <a:cubicBezTo>
                  <a:pt x="20344" y="9338"/>
                  <a:pt x="21120" y="8785"/>
                  <a:pt x="21600" y="8174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5" name="Shape"/>
          <p:cNvSpPr/>
          <p:nvPr>
            <p:ph type="body" sz="quarter" idx="25"/>
          </p:nvPr>
        </p:nvSpPr>
        <p:spPr>
          <a:xfrm>
            <a:off x="6902994" y="12164386"/>
            <a:ext cx="276376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57" y="21600"/>
                </a:moveTo>
                <a:cubicBezTo>
                  <a:pt x="7357" y="21182"/>
                  <a:pt x="7418" y="8226"/>
                  <a:pt x="7357" y="6888"/>
                </a:cubicBezTo>
                <a:lnTo>
                  <a:pt x="11856" y="6888"/>
                </a:lnTo>
                <a:lnTo>
                  <a:pt x="11856" y="8618"/>
                </a:lnTo>
                <a:lnTo>
                  <a:pt x="11890" y="8618"/>
                </a:lnTo>
                <a:cubicBezTo>
                  <a:pt x="12490" y="7644"/>
                  <a:pt x="13571" y="6555"/>
                  <a:pt x="16034" y="6555"/>
                </a:cubicBezTo>
                <a:cubicBezTo>
                  <a:pt x="19035" y="6555"/>
                  <a:pt x="21600" y="8597"/>
                  <a:pt x="21600" y="12987"/>
                </a:cubicBezTo>
                <a:lnTo>
                  <a:pt x="21600" y="21600"/>
                </a:lnTo>
                <a:lnTo>
                  <a:pt x="16729" y="21600"/>
                </a:lnTo>
                <a:lnTo>
                  <a:pt x="16729" y="13536"/>
                </a:lnTo>
                <a:cubicBezTo>
                  <a:pt x="16729" y="11614"/>
                  <a:pt x="16063" y="10303"/>
                  <a:pt x="14411" y="10303"/>
                </a:cubicBezTo>
                <a:cubicBezTo>
                  <a:pt x="13152" y="10303"/>
                  <a:pt x="12401" y="11188"/>
                  <a:pt x="12072" y="12042"/>
                </a:cubicBezTo>
                <a:cubicBezTo>
                  <a:pt x="11951" y="12347"/>
                  <a:pt x="11856" y="12774"/>
                  <a:pt x="11856" y="13201"/>
                </a:cubicBezTo>
                <a:lnTo>
                  <a:pt x="11856" y="21600"/>
                </a:lnTo>
                <a:cubicBezTo>
                  <a:pt x="11856" y="21600"/>
                  <a:pt x="7357" y="21600"/>
                  <a:pt x="7357" y="21600"/>
                </a:cubicBezTo>
                <a:close/>
                <a:moveTo>
                  <a:pt x="2552" y="5156"/>
                </a:moveTo>
                <a:cubicBezTo>
                  <a:pt x="4142" y="4939"/>
                  <a:pt x="5132" y="3841"/>
                  <a:pt x="5132" y="2468"/>
                </a:cubicBezTo>
                <a:cubicBezTo>
                  <a:pt x="5103" y="1066"/>
                  <a:pt x="4142" y="0"/>
                  <a:pt x="2581" y="0"/>
                </a:cubicBezTo>
                <a:cubicBezTo>
                  <a:pt x="1020" y="0"/>
                  <a:pt x="0" y="1066"/>
                  <a:pt x="0" y="2468"/>
                </a:cubicBezTo>
                <a:cubicBezTo>
                  <a:pt x="0" y="3841"/>
                  <a:pt x="990" y="5156"/>
                  <a:pt x="2521" y="5156"/>
                </a:cubicBezTo>
                <a:cubicBezTo>
                  <a:pt x="2521" y="5156"/>
                  <a:pt x="2552" y="5156"/>
                  <a:pt x="2552" y="5156"/>
                </a:cubicBezTo>
                <a:close/>
                <a:moveTo>
                  <a:pt x="4831" y="21600"/>
                </a:moveTo>
                <a:lnTo>
                  <a:pt x="4547" y="6888"/>
                </a:lnTo>
                <a:lnTo>
                  <a:pt x="488" y="6888"/>
                </a:lnTo>
                <a:lnTo>
                  <a:pt x="488" y="21600"/>
                </a:lnTo>
                <a:cubicBezTo>
                  <a:pt x="488" y="21600"/>
                  <a:pt x="4831" y="21600"/>
                  <a:pt x="4831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6" name="Name Surname"/>
          <p:cNvSpPr txBox="1"/>
          <p:nvPr>
            <p:ph type="body" sz="quarter" idx="26"/>
          </p:nvPr>
        </p:nvSpPr>
        <p:spPr>
          <a:xfrm>
            <a:off x="9785635" y="11002408"/>
            <a:ext cx="4812730" cy="58936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22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Name Surname</a:t>
            </a:r>
          </a:p>
        </p:txBody>
      </p:sp>
      <p:sp>
        <p:nvSpPr>
          <p:cNvPr id="87" name="Job title"/>
          <p:cNvSpPr txBox="1"/>
          <p:nvPr>
            <p:ph type="body" sz="quarter" idx="27"/>
          </p:nvPr>
        </p:nvSpPr>
        <p:spPr>
          <a:xfrm>
            <a:off x="9785635" y="11601256"/>
            <a:ext cx="4812730" cy="382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i="1" sz="18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Job title</a:t>
            </a:r>
          </a:p>
        </p:txBody>
      </p:sp>
      <p:sp>
        <p:nvSpPr>
          <p:cNvPr id="88" name="Shape"/>
          <p:cNvSpPr/>
          <p:nvPr>
            <p:ph type="body" sz="quarter" idx="28"/>
          </p:nvPr>
        </p:nvSpPr>
        <p:spPr>
          <a:xfrm>
            <a:off x="12147226" y="12164386"/>
            <a:ext cx="116931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485" y="21600"/>
                </a:moveTo>
                <a:lnTo>
                  <a:pt x="4923" y="21600"/>
                </a:lnTo>
                <a:lnTo>
                  <a:pt x="4985" y="11239"/>
                </a:lnTo>
                <a:lnTo>
                  <a:pt x="0" y="11239"/>
                </a:lnTo>
                <a:lnTo>
                  <a:pt x="0" y="7493"/>
                </a:lnTo>
                <a:lnTo>
                  <a:pt x="4985" y="7493"/>
                </a:lnTo>
                <a:lnTo>
                  <a:pt x="4985" y="4968"/>
                </a:lnTo>
                <a:cubicBezTo>
                  <a:pt x="4985" y="1961"/>
                  <a:pt x="7397" y="0"/>
                  <a:pt x="15301" y="0"/>
                </a:cubicBezTo>
                <a:lnTo>
                  <a:pt x="21600" y="0"/>
                </a:lnTo>
                <a:lnTo>
                  <a:pt x="21600" y="3747"/>
                </a:lnTo>
                <a:lnTo>
                  <a:pt x="17770" y="3747"/>
                </a:lnTo>
                <a:cubicBezTo>
                  <a:pt x="14692" y="3747"/>
                  <a:pt x="14953" y="4375"/>
                  <a:pt x="14953" y="5337"/>
                </a:cubicBezTo>
                <a:lnTo>
                  <a:pt x="14953" y="7493"/>
                </a:lnTo>
                <a:lnTo>
                  <a:pt x="21600" y="7493"/>
                </a:lnTo>
                <a:lnTo>
                  <a:pt x="21600" y="11239"/>
                </a:lnTo>
                <a:lnTo>
                  <a:pt x="14475" y="11239"/>
                </a:lnTo>
                <a:cubicBezTo>
                  <a:pt x="14475" y="11239"/>
                  <a:pt x="14485" y="21600"/>
                  <a:pt x="14485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89" name="Shape"/>
          <p:cNvSpPr/>
          <p:nvPr>
            <p:ph type="body" sz="quarter" idx="29"/>
          </p:nvPr>
        </p:nvSpPr>
        <p:spPr>
          <a:xfrm>
            <a:off x="11561067" y="12177082"/>
            <a:ext cx="331142" cy="233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668" fill="norm" stroke="1" extrusionOk="0">
                <a:moveTo>
                  <a:pt x="21600" y="8174"/>
                </a:moveTo>
                <a:cubicBezTo>
                  <a:pt x="20840" y="8327"/>
                  <a:pt x="19738" y="8168"/>
                  <a:pt x="19154" y="7879"/>
                </a:cubicBezTo>
                <a:cubicBezTo>
                  <a:pt x="20366" y="7761"/>
                  <a:pt x="21189" y="7108"/>
                  <a:pt x="21506" y="6222"/>
                </a:cubicBezTo>
                <a:cubicBezTo>
                  <a:pt x="21068" y="6540"/>
                  <a:pt x="19709" y="6888"/>
                  <a:pt x="18960" y="6557"/>
                </a:cubicBezTo>
                <a:cubicBezTo>
                  <a:pt x="18922" y="6347"/>
                  <a:pt x="18882" y="6150"/>
                  <a:pt x="18841" y="5970"/>
                </a:cubicBezTo>
                <a:cubicBezTo>
                  <a:pt x="18271" y="3485"/>
                  <a:pt x="16809" y="2052"/>
                  <a:pt x="15069" y="2064"/>
                </a:cubicBezTo>
                <a:cubicBezTo>
                  <a:pt x="15233" y="2062"/>
                  <a:pt x="16774" y="1199"/>
                  <a:pt x="16566" y="646"/>
                </a:cubicBezTo>
                <a:cubicBezTo>
                  <a:pt x="16390" y="160"/>
                  <a:pt x="14915" y="1199"/>
                  <a:pt x="14583" y="1408"/>
                </a:cubicBezTo>
                <a:cubicBezTo>
                  <a:pt x="14962" y="1170"/>
                  <a:pt x="15715" y="338"/>
                  <a:pt x="15534" y="142"/>
                </a:cubicBezTo>
                <a:cubicBezTo>
                  <a:pt x="15184" y="-136"/>
                  <a:pt x="14301" y="578"/>
                  <a:pt x="13834" y="1079"/>
                </a:cubicBezTo>
                <a:cubicBezTo>
                  <a:pt x="14001" y="863"/>
                  <a:pt x="14502" y="-233"/>
                  <a:pt x="13900" y="45"/>
                </a:cubicBezTo>
                <a:cubicBezTo>
                  <a:pt x="12256" y="1289"/>
                  <a:pt x="11177" y="3983"/>
                  <a:pt x="10401" y="6415"/>
                </a:cubicBezTo>
                <a:cubicBezTo>
                  <a:pt x="9790" y="5715"/>
                  <a:pt x="9248" y="5163"/>
                  <a:pt x="8764" y="4855"/>
                </a:cubicBezTo>
                <a:cubicBezTo>
                  <a:pt x="7403" y="3993"/>
                  <a:pt x="5777" y="3092"/>
                  <a:pt x="3223" y="1969"/>
                </a:cubicBezTo>
                <a:cubicBezTo>
                  <a:pt x="3144" y="2968"/>
                  <a:pt x="3640" y="4301"/>
                  <a:pt x="5068" y="5184"/>
                </a:cubicBezTo>
                <a:cubicBezTo>
                  <a:pt x="4760" y="5134"/>
                  <a:pt x="4193" y="5244"/>
                  <a:pt x="3741" y="5373"/>
                </a:cubicBezTo>
                <a:cubicBezTo>
                  <a:pt x="3926" y="6521"/>
                  <a:pt x="4528" y="7465"/>
                  <a:pt x="6160" y="7921"/>
                </a:cubicBezTo>
                <a:cubicBezTo>
                  <a:pt x="5414" y="7978"/>
                  <a:pt x="5028" y="8181"/>
                  <a:pt x="4680" y="8613"/>
                </a:cubicBezTo>
                <a:cubicBezTo>
                  <a:pt x="5019" y="9410"/>
                  <a:pt x="5977" y="10277"/>
                  <a:pt x="7337" y="10156"/>
                </a:cubicBezTo>
                <a:cubicBezTo>
                  <a:pt x="6220" y="10401"/>
                  <a:pt x="5734" y="11033"/>
                  <a:pt x="5734" y="11033"/>
                </a:cubicBezTo>
                <a:cubicBezTo>
                  <a:pt x="5734" y="11033"/>
                  <a:pt x="6614" y="12457"/>
                  <a:pt x="8011" y="12337"/>
                </a:cubicBezTo>
                <a:cubicBezTo>
                  <a:pt x="5711" y="15152"/>
                  <a:pt x="2084" y="14943"/>
                  <a:pt x="0" y="12590"/>
                </a:cubicBezTo>
                <a:cubicBezTo>
                  <a:pt x="5438" y="21367"/>
                  <a:pt x="17262" y="17780"/>
                  <a:pt x="19023" y="9325"/>
                </a:cubicBezTo>
                <a:cubicBezTo>
                  <a:pt x="20344" y="9338"/>
                  <a:pt x="21120" y="8785"/>
                  <a:pt x="21600" y="8174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0" name="Shape"/>
          <p:cNvSpPr/>
          <p:nvPr>
            <p:ph type="body" sz="quarter" idx="30"/>
          </p:nvPr>
        </p:nvSpPr>
        <p:spPr>
          <a:xfrm>
            <a:off x="12546557" y="12164386"/>
            <a:ext cx="276375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57" y="21600"/>
                </a:moveTo>
                <a:cubicBezTo>
                  <a:pt x="7357" y="21182"/>
                  <a:pt x="7418" y="8226"/>
                  <a:pt x="7357" y="6888"/>
                </a:cubicBezTo>
                <a:lnTo>
                  <a:pt x="11856" y="6888"/>
                </a:lnTo>
                <a:lnTo>
                  <a:pt x="11856" y="8618"/>
                </a:lnTo>
                <a:lnTo>
                  <a:pt x="11890" y="8618"/>
                </a:lnTo>
                <a:cubicBezTo>
                  <a:pt x="12490" y="7644"/>
                  <a:pt x="13571" y="6555"/>
                  <a:pt x="16034" y="6555"/>
                </a:cubicBezTo>
                <a:cubicBezTo>
                  <a:pt x="19035" y="6555"/>
                  <a:pt x="21600" y="8597"/>
                  <a:pt x="21600" y="12987"/>
                </a:cubicBezTo>
                <a:lnTo>
                  <a:pt x="21600" y="21600"/>
                </a:lnTo>
                <a:lnTo>
                  <a:pt x="16729" y="21600"/>
                </a:lnTo>
                <a:lnTo>
                  <a:pt x="16729" y="13536"/>
                </a:lnTo>
                <a:cubicBezTo>
                  <a:pt x="16729" y="11614"/>
                  <a:pt x="16063" y="10303"/>
                  <a:pt x="14411" y="10303"/>
                </a:cubicBezTo>
                <a:cubicBezTo>
                  <a:pt x="13152" y="10303"/>
                  <a:pt x="12401" y="11188"/>
                  <a:pt x="12072" y="12042"/>
                </a:cubicBezTo>
                <a:cubicBezTo>
                  <a:pt x="11951" y="12347"/>
                  <a:pt x="11856" y="12774"/>
                  <a:pt x="11856" y="13201"/>
                </a:cubicBezTo>
                <a:lnTo>
                  <a:pt x="11856" y="21600"/>
                </a:lnTo>
                <a:cubicBezTo>
                  <a:pt x="11856" y="21600"/>
                  <a:pt x="7357" y="21600"/>
                  <a:pt x="7357" y="21600"/>
                </a:cubicBezTo>
                <a:close/>
                <a:moveTo>
                  <a:pt x="2552" y="5156"/>
                </a:moveTo>
                <a:cubicBezTo>
                  <a:pt x="4142" y="4939"/>
                  <a:pt x="5132" y="3841"/>
                  <a:pt x="5132" y="2468"/>
                </a:cubicBezTo>
                <a:cubicBezTo>
                  <a:pt x="5103" y="1066"/>
                  <a:pt x="4142" y="0"/>
                  <a:pt x="2581" y="0"/>
                </a:cubicBezTo>
                <a:cubicBezTo>
                  <a:pt x="1020" y="0"/>
                  <a:pt x="0" y="1066"/>
                  <a:pt x="0" y="2468"/>
                </a:cubicBezTo>
                <a:cubicBezTo>
                  <a:pt x="0" y="3841"/>
                  <a:pt x="990" y="5156"/>
                  <a:pt x="2521" y="5156"/>
                </a:cubicBezTo>
                <a:cubicBezTo>
                  <a:pt x="2521" y="5156"/>
                  <a:pt x="2552" y="5156"/>
                  <a:pt x="2552" y="5156"/>
                </a:cubicBezTo>
                <a:close/>
                <a:moveTo>
                  <a:pt x="4831" y="21600"/>
                </a:moveTo>
                <a:lnTo>
                  <a:pt x="4547" y="6888"/>
                </a:lnTo>
                <a:lnTo>
                  <a:pt x="488" y="6888"/>
                </a:lnTo>
                <a:lnTo>
                  <a:pt x="488" y="21600"/>
                </a:lnTo>
                <a:cubicBezTo>
                  <a:pt x="488" y="21600"/>
                  <a:pt x="4831" y="21600"/>
                  <a:pt x="4831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1" name="Name Surname"/>
          <p:cNvSpPr txBox="1"/>
          <p:nvPr>
            <p:ph type="body" sz="quarter" idx="31"/>
          </p:nvPr>
        </p:nvSpPr>
        <p:spPr>
          <a:xfrm>
            <a:off x="15429197" y="11002408"/>
            <a:ext cx="4812731" cy="58936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22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Name Surname</a:t>
            </a:r>
          </a:p>
        </p:txBody>
      </p:sp>
      <p:sp>
        <p:nvSpPr>
          <p:cNvPr id="92" name="Job title"/>
          <p:cNvSpPr txBox="1"/>
          <p:nvPr>
            <p:ph type="body" sz="quarter" idx="32"/>
          </p:nvPr>
        </p:nvSpPr>
        <p:spPr>
          <a:xfrm>
            <a:off x="15429197" y="11601256"/>
            <a:ext cx="4812731" cy="382025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i="1" sz="1800">
                <a:solidFill>
                  <a:srgbClr val="EE938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Job title</a:t>
            </a:r>
          </a:p>
        </p:txBody>
      </p:sp>
      <p:sp>
        <p:nvSpPr>
          <p:cNvPr id="93" name="Shape"/>
          <p:cNvSpPr/>
          <p:nvPr>
            <p:ph type="body" sz="quarter" idx="33"/>
          </p:nvPr>
        </p:nvSpPr>
        <p:spPr>
          <a:xfrm>
            <a:off x="17790790" y="12164386"/>
            <a:ext cx="116931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485" y="21600"/>
                </a:moveTo>
                <a:lnTo>
                  <a:pt x="4923" y="21600"/>
                </a:lnTo>
                <a:lnTo>
                  <a:pt x="4985" y="11239"/>
                </a:lnTo>
                <a:lnTo>
                  <a:pt x="0" y="11239"/>
                </a:lnTo>
                <a:lnTo>
                  <a:pt x="0" y="7493"/>
                </a:lnTo>
                <a:lnTo>
                  <a:pt x="4985" y="7493"/>
                </a:lnTo>
                <a:lnTo>
                  <a:pt x="4985" y="4968"/>
                </a:lnTo>
                <a:cubicBezTo>
                  <a:pt x="4985" y="1961"/>
                  <a:pt x="7397" y="0"/>
                  <a:pt x="15301" y="0"/>
                </a:cubicBezTo>
                <a:lnTo>
                  <a:pt x="21600" y="0"/>
                </a:lnTo>
                <a:lnTo>
                  <a:pt x="21600" y="3747"/>
                </a:lnTo>
                <a:lnTo>
                  <a:pt x="17770" y="3747"/>
                </a:lnTo>
                <a:cubicBezTo>
                  <a:pt x="14692" y="3747"/>
                  <a:pt x="14953" y="4375"/>
                  <a:pt x="14953" y="5337"/>
                </a:cubicBezTo>
                <a:lnTo>
                  <a:pt x="14953" y="7493"/>
                </a:lnTo>
                <a:lnTo>
                  <a:pt x="21600" y="7493"/>
                </a:lnTo>
                <a:lnTo>
                  <a:pt x="21600" y="11239"/>
                </a:lnTo>
                <a:lnTo>
                  <a:pt x="14475" y="11239"/>
                </a:lnTo>
                <a:cubicBezTo>
                  <a:pt x="14475" y="11239"/>
                  <a:pt x="14485" y="21600"/>
                  <a:pt x="14485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4" name="Shape"/>
          <p:cNvSpPr/>
          <p:nvPr>
            <p:ph type="body" sz="quarter" idx="34"/>
          </p:nvPr>
        </p:nvSpPr>
        <p:spPr>
          <a:xfrm>
            <a:off x="17204630" y="12177082"/>
            <a:ext cx="331141" cy="233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7668" fill="norm" stroke="1" extrusionOk="0">
                <a:moveTo>
                  <a:pt x="21600" y="8174"/>
                </a:moveTo>
                <a:cubicBezTo>
                  <a:pt x="20840" y="8327"/>
                  <a:pt x="19738" y="8168"/>
                  <a:pt x="19154" y="7879"/>
                </a:cubicBezTo>
                <a:cubicBezTo>
                  <a:pt x="20366" y="7761"/>
                  <a:pt x="21189" y="7108"/>
                  <a:pt x="21506" y="6222"/>
                </a:cubicBezTo>
                <a:cubicBezTo>
                  <a:pt x="21068" y="6540"/>
                  <a:pt x="19709" y="6888"/>
                  <a:pt x="18960" y="6557"/>
                </a:cubicBezTo>
                <a:cubicBezTo>
                  <a:pt x="18922" y="6347"/>
                  <a:pt x="18882" y="6150"/>
                  <a:pt x="18841" y="5970"/>
                </a:cubicBezTo>
                <a:cubicBezTo>
                  <a:pt x="18271" y="3485"/>
                  <a:pt x="16809" y="2052"/>
                  <a:pt x="15069" y="2064"/>
                </a:cubicBezTo>
                <a:cubicBezTo>
                  <a:pt x="15233" y="2062"/>
                  <a:pt x="16774" y="1199"/>
                  <a:pt x="16566" y="646"/>
                </a:cubicBezTo>
                <a:cubicBezTo>
                  <a:pt x="16390" y="160"/>
                  <a:pt x="14915" y="1199"/>
                  <a:pt x="14583" y="1408"/>
                </a:cubicBezTo>
                <a:cubicBezTo>
                  <a:pt x="14962" y="1170"/>
                  <a:pt x="15715" y="338"/>
                  <a:pt x="15534" y="142"/>
                </a:cubicBezTo>
                <a:cubicBezTo>
                  <a:pt x="15184" y="-136"/>
                  <a:pt x="14301" y="578"/>
                  <a:pt x="13834" y="1079"/>
                </a:cubicBezTo>
                <a:cubicBezTo>
                  <a:pt x="14001" y="863"/>
                  <a:pt x="14502" y="-233"/>
                  <a:pt x="13900" y="45"/>
                </a:cubicBezTo>
                <a:cubicBezTo>
                  <a:pt x="12256" y="1289"/>
                  <a:pt x="11177" y="3983"/>
                  <a:pt x="10401" y="6415"/>
                </a:cubicBezTo>
                <a:cubicBezTo>
                  <a:pt x="9790" y="5715"/>
                  <a:pt x="9248" y="5163"/>
                  <a:pt x="8764" y="4855"/>
                </a:cubicBezTo>
                <a:cubicBezTo>
                  <a:pt x="7403" y="3993"/>
                  <a:pt x="5777" y="3092"/>
                  <a:pt x="3223" y="1969"/>
                </a:cubicBezTo>
                <a:cubicBezTo>
                  <a:pt x="3144" y="2968"/>
                  <a:pt x="3640" y="4301"/>
                  <a:pt x="5068" y="5184"/>
                </a:cubicBezTo>
                <a:cubicBezTo>
                  <a:pt x="4760" y="5134"/>
                  <a:pt x="4193" y="5244"/>
                  <a:pt x="3741" y="5373"/>
                </a:cubicBezTo>
                <a:cubicBezTo>
                  <a:pt x="3926" y="6521"/>
                  <a:pt x="4528" y="7465"/>
                  <a:pt x="6160" y="7921"/>
                </a:cubicBezTo>
                <a:cubicBezTo>
                  <a:pt x="5414" y="7978"/>
                  <a:pt x="5028" y="8181"/>
                  <a:pt x="4680" y="8613"/>
                </a:cubicBezTo>
                <a:cubicBezTo>
                  <a:pt x="5019" y="9410"/>
                  <a:pt x="5977" y="10277"/>
                  <a:pt x="7337" y="10156"/>
                </a:cubicBezTo>
                <a:cubicBezTo>
                  <a:pt x="6220" y="10401"/>
                  <a:pt x="5734" y="11033"/>
                  <a:pt x="5734" y="11033"/>
                </a:cubicBezTo>
                <a:cubicBezTo>
                  <a:pt x="5734" y="11033"/>
                  <a:pt x="6614" y="12457"/>
                  <a:pt x="8011" y="12337"/>
                </a:cubicBezTo>
                <a:cubicBezTo>
                  <a:pt x="5711" y="15152"/>
                  <a:pt x="2084" y="14943"/>
                  <a:pt x="0" y="12590"/>
                </a:cubicBezTo>
                <a:cubicBezTo>
                  <a:pt x="5438" y="21367"/>
                  <a:pt x="17262" y="17780"/>
                  <a:pt x="19023" y="9325"/>
                </a:cubicBezTo>
                <a:cubicBezTo>
                  <a:pt x="20344" y="9338"/>
                  <a:pt x="21120" y="8785"/>
                  <a:pt x="21600" y="8174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  <p:sp>
        <p:nvSpPr>
          <p:cNvPr id="95" name="Shape"/>
          <p:cNvSpPr/>
          <p:nvPr>
            <p:ph type="body" sz="quarter" idx="35"/>
          </p:nvPr>
        </p:nvSpPr>
        <p:spPr>
          <a:xfrm>
            <a:off x="18190119" y="12164386"/>
            <a:ext cx="276375" cy="259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357" y="21600"/>
                </a:moveTo>
                <a:cubicBezTo>
                  <a:pt x="7357" y="21182"/>
                  <a:pt x="7418" y="8226"/>
                  <a:pt x="7357" y="6888"/>
                </a:cubicBezTo>
                <a:lnTo>
                  <a:pt x="11856" y="6888"/>
                </a:lnTo>
                <a:lnTo>
                  <a:pt x="11856" y="8618"/>
                </a:lnTo>
                <a:lnTo>
                  <a:pt x="11890" y="8618"/>
                </a:lnTo>
                <a:cubicBezTo>
                  <a:pt x="12490" y="7644"/>
                  <a:pt x="13571" y="6555"/>
                  <a:pt x="16034" y="6555"/>
                </a:cubicBezTo>
                <a:cubicBezTo>
                  <a:pt x="19035" y="6555"/>
                  <a:pt x="21600" y="8597"/>
                  <a:pt x="21600" y="12987"/>
                </a:cubicBezTo>
                <a:lnTo>
                  <a:pt x="21600" y="21600"/>
                </a:lnTo>
                <a:lnTo>
                  <a:pt x="16729" y="21600"/>
                </a:lnTo>
                <a:lnTo>
                  <a:pt x="16729" y="13536"/>
                </a:lnTo>
                <a:cubicBezTo>
                  <a:pt x="16729" y="11614"/>
                  <a:pt x="16063" y="10303"/>
                  <a:pt x="14411" y="10303"/>
                </a:cubicBezTo>
                <a:cubicBezTo>
                  <a:pt x="13152" y="10303"/>
                  <a:pt x="12401" y="11188"/>
                  <a:pt x="12072" y="12042"/>
                </a:cubicBezTo>
                <a:cubicBezTo>
                  <a:pt x="11951" y="12347"/>
                  <a:pt x="11856" y="12774"/>
                  <a:pt x="11856" y="13201"/>
                </a:cubicBezTo>
                <a:lnTo>
                  <a:pt x="11856" y="21600"/>
                </a:lnTo>
                <a:cubicBezTo>
                  <a:pt x="11856" y="21600"/>
                  <a:pt x="7357" y="21600"/>
                  <a:pt x="7357" y="21600"/>
                </a:cubicBezTo>
                <a:close/>
                <a:moveTo>
                  <a:pt x="2552" y="5156"/>
                </a:moveTo>
                <a:cubicBezTo>
                  <a:pt x="4142" y="4939"/>
                  <a:pt x="5132" y="3841"/>
                  <a:pt x="5132" y="2468"/>
                </a:cubicBezTo>
                <a:cubicBezTo>
                  <a:pt x="5103" y="1066"/>
                  <a:pt x="4142" y="0"/>
                  <a:pt x="2581" y="0"/>
                </a:cubicBezTo>
                <a:cubicBezTo>
                  <a:pt x="1020" y="0"/>
                  <a:pt x="0" y="1066"/>
                  <a:pt x="0" y="2468"/>
                </a:cubicBezTo>
                <a:cubicBezTo>
                  <a:pt x="0" y="3841"/>
                  <a:pt x="990" y="5156"/>
                  <a:pt x="2521" y="5156"/>
                </a:cubicBezTo>
                <a:cubicBezTo>
                  <a:pt x="2521" y="5156"/>
                  <a:pt x="2552" y="5156"/>
                  <a:pt x="2552" y="5156"/>
                </a:cubicBezTo>
                <a:close/>
                <a:moveTo>
                  <a:pt x="4831" y="21600"/>
                </a:moveTo>
                <a:lnTo>
                  <a:pt x="4547" y="6888"/>
                </a:lnTo>
                <a:lnTo>
                  <a:pt x="488" y="6888"/>
                </a:lnTo>
                <a:lnTo>
                  <a:pt x="488" y="21600"/>
                </a:lnTo>
                <a:cubicBezTo>
                  <a:pt x="488" y="21600"/>
                  <a:pt x="4831" y="21600"/>
                  <a:pt x="4831" y="21600"/>
                </a:cubicBez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path>
              <a:fillToRect l="50000" t="-462" r="50000" b="100462"/>
            </a:path>
          </a:gradFill>
        </p:spPr>
        <p:txBody>
          <a:bodyPr lIns="53578" tIns="53578" rIns="53578" bIns="53578" anchor="ctr">
            <a:noAutofit/>
          </a:bodyPr>
          <a:lstStyle/>
          <a:p>
            <a:pPr algn="ctr"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"/>
          <p:cNvSpPr/>
          <p:nvPr/>
        </p:nvSpPr>
        <p:spPr>
          <a:xfrm>
            <a:off x="-17162" y="-23813"/>
            <a:ext cx="24448183" cy="12926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9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20069"/>
                </a:lnTo>
                <a:cubicBezTo>
                  <a:pt x="19029" y="21221"/>
                  <a:pt x="16316" y="21600"/>
                  <a:pt x="13639" y="21186"/>
                </a:cubicBezTo>
                <a:cubicBezTo>
                  <a:pt x="11004" y="20779"/>
                  <a:pt x="8439" y="19604"/>
                  <a:pt x="5778" y="19497"/>
                </a:cubicBezTo>
                <a:cubicBezTo>
                  <a:pt x="3797" y="19417"/>
                  <a:pt x="1826" y="19936"/>
                  <a:pt x="0" y="21017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03" name="Shape"/>
          <p:cNvSpPr/>
          <p:nvPr/>
        </p:nvSpPr>
        <p:spPr>
          <a:xfrm>
            <a:off x="-32092" y="1565485"/>
            <a:ext cx="24448184" cy="111247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54" y="0"/>
                </a:moveTo>
                <a:lnTo>
                  <a:pt x="18802" y="4204"/>
                </a:lnTo>
                <a:lnTo>
                  <a:pt x="18487" y="4204"/>
                </a:lnTo>
                <a:lnTo>
                  <a:pt x="18419" y="4302"/>
                </a:lnTo>
                <a:lnTo>
                  <a:pt x="18426" y="4451"/>
                </a:lnTo>
                <a:lnTo>
                  <a:pt x="18499" y="4525"/>
                </a:lnTo>
                <a:lnTo>
                  <a:pt x="18802" y="4525"/>
                </a:lnTo>
                <a:lnTo>
                  <a:pt x="18802" y="4645"/>
                </a:lnTo>
                <a:lnTo>
                  <a:pt x="18394" y="4645"/>
                </a:lnTo>
                <a:lnTo>
                  <a:pt x="18394" y="15067"/>
                </a:lnTo>
                <a:lnTo>
                  <a:pt x="18244" y="14806"/>
                </a:lnTo>
                <a:lnTo>
                  <a:pt x="18000" y="15363"/>
                </a:lnTo>
                <a:lnTo>
                  <a:pt x="18000" y="16044"/>
                </a:lnTo>
                <a:lnTo>
                  <a:pt x="17923" y="16044"/>
                </a:lnTo>
                <a:lnTo>
                  <a:pt x="17923" y="17653"/>
                </a:lnTo>
                <a:lnTo>
                  <a:pt x="17847" y="17653"/>
                </a:lnTo>
                <a:lnTo>
                  <a:pt x="17847" y="18375"/>
                </a:lnTo>
                <a:lnTo>
                  <a:pt x="17684" y="18375"/>
                </a:lnTo>
                <a:lnTo>
                  <a:pt x="17684" y="14620"/>
                </a:lnTo>
                <a:lnTo>
                  <a:pt x="17511" y="14620"/>
                </a:lnTo>
                <a:lnTo>
                  <a:pt x="17511" y="13470"/>
                </a:lnTo>
                <a:lnTo>
                  <a:pt x="17180" y="13470"/>
                </a:lnTo>
                <a:lnTo>
                  <a:pt x="17180" y="14620"/>
                </a:lnTo>
                <a:lnTo>
                  <a:pt x="17136" y="14620"/>
                </a:lnTo>
                <a:lnTo>
                  <a:pt x="17136" y="15656"/>
                </a:lnTo>
                <a:lnTo>
                  <a:pt x="16619" y="15656"/>
                </a:lnTo>
                <a:lnTo>
                  <a:pt x="16619" y="15826"/>
                </a:lnTo>
                <a:cubicBezTo>
                  <a:pt x="16549" y="15825"/>
                  <a:pt x="16504" y="15822"/>
                  <a:pt x="16504" y="15822"/>
                </a:cubicBezTo>
                <a:lnTo>
                  <a:pt x="16504" y="15881"/>
                </a:lnTo>
                <a:lnTo>
                  <a:pt x="16458" y="15881"/>
                </a:lnTo>
                <a:lnTo>
                  <a:pt x="16458" y="15119"/>
                </a:lnTo>
                <a:lnTo>
                  <a:pt x="16364" y="15119"/>
                </a:lnTo>
                <a:lnTo>
                  <a:pt x="16364" y="14762"/>
                </a:lnTo>
                <a:lnTo>
                  <a:pt x="15710" y="14762"/>
                </a:lnTo>
                <a:lnTo>
                  <a:pt x="15710" y="16518"/>
                </a:lnTo>
                <a:lnTo>
                  <a:pt x="15471" y="16518"/>
                </a:lnTo>
                <a:lnTo>
                  <a:pt x="15471" y="17932"/>
                </a:lnTo>
                <a:lnTo>
                  <a:pt x="15353" y="17932"/>
                </a:lnTo>
                <a:lnTo>
                  <a:pt x="15353" y="17676"/>
                </a:lnTo>
                <a:lnTo>
                  <a:pt x="15150" y="17676"/>
                </a:lnTo>
                <a:lnTo>
                  <a:pt x="15150" y="17506"/>
                </a:lnTo>
                <a:lnTo>
                  <a:pt x="15055" y="17506"/>
                </a:lnTo>
                <a:lnTo>
                  <a:pt x="15055" y="17266"/>
                </a:lnTo>
                <a:lnTo>
                  <a:pt x="14936" y="17266"/>
                </a:lnTo>
                <a:lnTo>
                  <a:pt x="14936" y="17932"/>
                </a:lnTo>
                <a:lnTo>
                  <a:pt x="14855" y="17932"/>
                </a:lnTo>
                <a:lnTo>
                  <a:pt x="14855" y="16694"/>
                </a:lnTo>
                <a:lnTo>
                  <a:pt x="14687" y="14620"/>
                </a:lnTo>
                <a:lnTo>
                  <a:pt x="14520" y="16694"/>
                </a:lnTo>
                <a:lnTo>
                  <a:pt x="14520" y="17871"/>
                </a:lnTo>
                <a:lnTo>
                  <a:pt x="14462" y="17899"/>
                </a:lnTo>
                <a:lnTo>
                  <a:pt x="14462" y="14176"/>
                </a:lnTo>
                <a:lnTo>
                  <a:pt x="13587" y="14176"/>
                </a:lnTo>
                <a:lnTo>
                  <a:pt x="13587" y="14927"/>
                </a:lnTo>
                <a:lnTo>
                  <a:pt x="13461" y="14927"/>
                </a:lnTo>
                <a:lnTo>
                  <a:pt x="13461" y="16431"/>
                </a:lnTo>
                <a:lnTo>
                  <a:pt x="13423" y="16431"/>
                </a:lnTo>
                <a:lnTo>
                  <a:pt x="13359" y="15822"/>
                </a:lnTo>
                <a:lnTo>
                  <a:pt x="13278" y="16431"/>
                </a:lnTo>
                <a:lnTo>
                  <a:pt x="13057" y="16431"/>
                </a:lnTo>
                <a:cubicBezTo>
                  <a:pt x="13057" y="15822"/>
                  <a:pt x="13057" y="15047"/>
                  <a:pt x="13057" y="15047"/>
                </a:cubicBezTo>
                <a:lnTo>
                  <a:pt x="12891" y="15047"/>
                </a:lnTo>
                <a:lnTo>
                  <a:pt x="12891" y="15337"/>
                </a:lnTo>
                <a:lnTo>
                  <a:pt x="12415" y="15337"/>
                </a:lnTo>
                <a:lnTo>
                  <a:pt x="12415" y="15119"/>
                </a:lnTo>
                <a:lnTo>
                  <a:pt x="12189" y="15119"/>
                </a:lnTo>
                <a:lnTo>
                  <a:pt x="12189" y="15433"/>
                </a:lnTo>
                <a:lnTo>
                  <a:pt x="12022" y="15433"/>
                </a:lnTo>
                <a:lnTo>
                  <a:pt x="12022" y="15191"/>
                </a:lnTo>
                <a:lnTo>
                  <a:pt x="11844" y="15191"/>
                </a:lnTo>
                <a:lnTo>
                  <a:pt x="11844" y="16447"/>
                </a:lnTo>
                <a:cubicBezTo>
                  <a:pt x="11756" y="16454"/>
                  <a:pt x="11659" y="16457"/>
                  <a:pt x="11634" y="16443"/>
                </a:cubicBezTo>
                <a:cubicBezTo>
                  <a:pt x="11648" y="16539"/>
                  <a:pt x="11629" y="17206"/>
                  <a:pt x="11629" y="17206"/>
                </a:cubicBezTo>
                <a:lnTo>
                  <a:pt x="11497" y="17206"/>
                </a:lnTo>
                <a:lnTo>
                  <a:pt x="11497" y="18024"/>
                </a:lnTo>
                <a:lnTo>
                  <a:pt x="11390" y="18024"/>
                </a:lnTo>
                <a:lnTo>
                  <a:pt x="11390" y="16724"/>
                </a:lnTo>
                <a:lnTo>
                  <a:pt x="11268" y="16260"/>
                </a:lnTo>
                <a:lnTo>
                  <a:pt x="11146" y="16818"/>
                </a:lnTo>
                <a:lnTo>
                  <a:pt x="11146" y="17746"/>
                </a:lnTo>
                <a:lnTo>
                  <a:pt x="11055" y="17746"/>
                </a:lnTo>
                <a:lnTo>
                  <a:pt x="11055" y="14331"/>
                </a:lnTo>
                <a:lnTo>
                  <a:pt x="10427" y="14331"/>
                </a:lnTo>
                <a:lnTo>
                  <a:pt x="10427" y="14878"/>
                </a:lnTo>
                <a:lnTo>
                  <a:pt x="10357" y="14878"/>
                </a:lnTo>
                <a:lnTo>
                  <a:pt x="10357" y="16053"/>
                </a:lnTo>
                <a:lnTo>
                  <a:pt x="10131" y="16053"/>
                </a:lnTo>
                <a:lnTo>
                  <a:pt x="10131" y="14396"/>
                </a:lnTo>
                <a:lnTo>
                  <a:pt x="9731" y="14396"/>
                </a:lnTo>
                <a:lnTo>
                  <a:pt x="9731" y="13064"/>
                </a:lnTo>
                <a:lnTo>
                  <a:pt x="9221" y="13064"/>
                </a:lnTo>
                <a:lnTo>
                  <a:pt x="9221" y="13721"/>
                </a:lnTo>
                <a:lnTo>
                  <a:pt x="8728" y="13721"/>
                </a:lnTo>
                <a:lnTo>
                  <a:pt x="8728" y="16323"/>
                </a:lnTo>
                <a:lnTo>
                  <a:pt x="8681" y="16323"/>
                </a:lnTo>
                <a:lnTo>
                  <a:pt x="8681" y="17390"/>
                </a:lnTo>
                <a:lnTo>
                  <a:pt x="8635" y="17484"/>
                </a:lnTo>
                <a:lnTo>
                  <a:pt x="8635" y="9319"/>
                </a:lnTo>
                <a:lnTo>
                  <a:pt x="8541" y="9319"/>
                </a:lnTo>
                <a:lnTo>
                  <a:pt x="8541" y="7975"/>
                </a:lnTo>
                <a:lnTo>
                  <a:pt x="8448" y="7975"/>
                </a:lnTo>
                <a:lnTo>
                  <a:pt x="8448" y="7407"/>
                </a:lnTo>
                <a:lnTo>
                  <a:pt x="8355" y="7407"/>
                </a:lnTo>
                <a:lnTo>
                  <a:pt x="8355" y="7184"/>
                </a:lnTo>
                <a:lnTo>
                  <a:pt x="8253" y="7184"/>
                </a:lnTo>
                <a:lnTo>
                  <a:pt x="8253" y="6873"/>
                </a:lnTo>
                <a:lnTo>
                  <a:pt x="8168" y="6908"/>
                </a:lnTo>
                <a:lnTo>
                  <a:pt x="8168" y="6753"/>
                </a:lnTo>
                <a:lnTo>
                  <a:pt x="8116" y="6736"/>
                </a:lnTo>
                <a:cubicBezTo>
                  <a:pt x="8116" y="6736"/>
                  <a:pt x="8112" y="5426"/>
                  <a:pt x="8116" y="5185"/>
                </a:cubicBezTo>
                <a:cubicBezTo>
                  <a:pt x="8121" y="4915"/>
                  <a:pt x="7982" y="4890"/>
                  <a:pt x="7982" y="4890"/>
                </a:cubicBezTo>
                <a:lnTo>
                  <a:pt x="7982" y="4204"/>
                </a:lnTo>
                <a:lnTo>
                  <a:pt x="7940" y="4204"/>
                </a:lnTo>
                <a:lnTo>
                  <a:pt x="7940" y="4884"/>
                </a:lnTo>
                <a:cubicBezTo>
                  <a:pt x="7776" y="4896"/>
                  <a:pt x="7768" y="5152"/>
                  <a:pt x="7768" y="5152"/>
                </a:cubicBezTo>
                <a:lnTo>
                  <a:pt x="7768" y="6873"/>
                </a:lnTo>
                <a:lnTo>
                  <a:pt x="7641" y="6873"/>
                </a:lnTo>
                <a:lnTo>
                  <a:pt x="7641" y="7149"/>
                </a:lnTo>
                <a:lnTo>
                  <a:pt x="7539" y="7149"/>
                </a:lnTo>
                <a:lnTo>
                  <a:pt x="7539" y="7424"/>
                </a:lnTo>
                <a:lnTo>
                  <a:pt x="7437" y="7442"/>
                </a:lnTo>
                <a:lnTo>
                  <a:pt x="7437" y="7923"/>
                </a:lnTo>
                <a:lnTo>
                  <a:pt x="7361" y="7941"/>
                </a:lnTo>
                <a:lnTo>
                  <a:pt x="7361" y="9302"/>
                </a:lnTo>
                <a:lnTo>
                  <a:pt x="7309" y="9302"/>
                </a:lnTo>
                <a:lnTo>
                  <a:pt x="7309" y="16149"/>
                </a:lnTo>
                <a:lnTo>
                  <a:pt x="7231" y="16276"/>
                </a:lnTo>
                <a:lnTo>
                  <a:pt x="7231" y="16416"/>
                </a:lnTo>
                <a:cubicBezTo>
                  <a:pt x="7227" y="16416"/>
                  <a:pt x="7223" y="16415"/>
                  <a:pt x="7223" y="16415"/>
                </a:cubicBezTo>
                <a:lnTo>
                  <a:pt x="7223" y="16807"/>
                </a:lnTo>
                <a:lnTo>
                  <a:pt x="7113" y="16807"/>
                </a:lnTo>
                <a:lnTo>
                  <a:pt x="7113" y="12950"/>
                </a:lnTo>
                <a:lnTo>
                  <a:pt x="6592" y="12950"/>
                </a:lnTo>
                <a:lnTo>
                  <a:pt x="6592" y="17097"/>
                </a:lnTo>
                <a:lnTo>
                  <a:pt x="6570" y="17097"/>
                </a:lnTo>
                <a:lnTo>
                  <a:pt x="6326" y="16602"/>
                </a:lnTo>
                <a:lnTo>
                  <a:pt x="6326" y="13673"/>
                </a:lnTo>
                <a:lnTo>
                  <a:pt x="6326" y="13239"/>
                </a:lnTo>
                <a:lnTo>
                  <a:pt x="6171" y="13239"/>
                </a:lnTo>
                <a:lnTo>
                  <a:pt x="6171" y="12950"/>
                </a:lnTo>
                <a:lnTo>
                  <a:pt x="5764" y="12950"/>
                </a:lnTo>
                <a:lnTo>
                  <a:pt x="5764" y="11001"/>
                </a:lnTo>
                <a:lnTo>
                  <a:pt x="5403" y="11001"/>
                </a:lnTo>
                <a:lnTo>
                  <a:pt x="5403" y="15022"/>
                </a:lnTo>
                <a:lnTo>
                  <a:pt x="5066" y="15022"/>
                </a:lnTo>
                <a:lnTo>
                  <a:pt x="5066" y="11625"/>
                </a:lnTo>
                <a:lnTo>
                  <a:pt x="4628" y="11625"/>
                </a:lnTo>
                <a:lnTo>
                  <a:pt x="4628" y="16807"/>
                </a:lnTo>
                <a:lnTo>
                  <a:pt x="4518" y="16807"/>
                </a:lnTo>
                <a:lnTo>
                  <a:pt x="4518" y="16494"/>
                </a:lnTo>
                <a:lnTo>
                  <a:pt x="4338" y="16511"/>
                </a:lnTo>
                <a:lnTo>
                  <a:pt x="4338" y="16075"/>
                </a:lnTo>
                <a:lnTo>
                  <a:pt x="4328" y="16075"/>
                </a:lnTo>
                <a:lnTo>
                  <a:pt x="4328" y="15794"/>
                </a:lnTo>
                <a:lnTo>
                  <a:pt x="4161" y="15794"/>
                </a:lnTo>
                <a:lnTo>
                  <a:pt x="4161" y="15554"/>
                </a:lnTo>
                <a:lnTo>
                  <a:pt x="4108" y="15554"/>
                </a:lnTo>
                <a:lnTo>
                  <a:pt x="4108" y="13256"/>
                </a:lnTo>
                <a:lnTo>
                  <a:pt x="3504" y="13256"/>
                </a:lnTo>
                <a:lnTo>
                  <a:pt x="3504" y="15361"/>
                </a:lnTo>
                <a:lnTo>
                  <a:pt x="3386" y="15361"/>
                </a:lnTo>
                <a:lnTo>
                  <a:pt x="3386" y="13256"/>
                </a:lnTo>
                <a:lnTo>
                  <a:pt x="2844" y="13256"/>
                </a:lnTo>
                <a:lnTo>
                  <a:pt x="2844" y="14999"/>
                </a:lnTo>
                <a:lnTo>
                  <a:pt x="2674" y="14999"/>
                </a:lnTo>
                <a:lnTo>
                  <a:pt x="2674" y="15714"/>
                </a:lnTo>
                <a:lnTo>
                  <a:pt x="2613" y="15642"/>
                </a:lnTo>
                <a:lnTo>
                  <a:pt x="2537" y="15822"/>
                </a:lnTo>
                <a:lnTo>
                  <a:pt x="2537" y="16105"/>
                </a:lnTo>
                <a:lnTo>
                  <a:pt x="2461" y="16137"/>
                </a:lnTo>
                <a:lnTo>
                  <a:pt x="2461" y="17682"/>
                </a:lnTo>
                <a:lnTo>
                  <a:pt x="2341" y="17682"/>
                </a:lnTo>
                <a:lnTo>
                  <a:pt x="2341" y="12785"/>
                </a:lnTo>
                <a:lnTo>
                  <a:pt x="2290" y="12681"/>
                </a:lnTo>
                <a:lnTo>
                  <a:pt x="2290" y="12142"/>
                </a:lnTo>
                <a:lnTo>
                  <a:pt x="2186" y="11933"/>
                </a:lnTo>
                <a:lnTo>
                  <a:pt x="2186" y="10701"/>
                </a:lnTo>
                <a:lnTo>
                  <a:pt x="2041" y="10418"/>
                </a:lnTo>
                <a:lnTo>
                  <a:pt x="2041" y="10034"/>
                </a:lnTo>
                <a:lnTo>
                  <a:pt x="2018" y="9977"/>
                </a:lnTo>
                <a:lnTo>
                  <a:pt x="2018" y="9660"/>
                </a:lnTo>
                <a:lnTo>
                  <a:pt x="1980" y="9592"/>
                </a:lnTo>
                <a:lnTo>
                  <a:pt x="1980" y="9185"/>
                </a:lnTo>
                <a:lnTo>
                  <a:pt x="1924" y="9163"/>
                </a:lnTo>
                <a:lnTo>
                  <a:pt x="1924" y="8756"/>
                </a:lnTo>
                <a:lnTo>
                  <a:pt x="1901" y="8721"/>
                </a:lnTo>
                <a:lnTo>
                  <a:pt x="1901" y="8461"/>
                </a:lnTo>
                <a:lnTo>
                  <a:pt x="1868" y="8405"/>
                </a:lnTo>
                <a:lnTo>
                  <a:pt x="1868" y="8167"/>
                </a:lnTo>
                <a:lnTo>
                  <a:pt x="1823" y="7974"/>
                </a:lnTo>
                <a:lnTo>
                  <a:pt x="1822" y="6174"/>
                </a:lnTo>
                <a:lnTo>
                  <a:pt x="1801" y="7974"/>
                </a:lnTo>
                <a:lnTo>
                  <a:pt x="1773" y="7974"/>
                </a:lnTo>
                <a:lnTo>
                  <a:pt x="1773" y="8314"/>
                </a:lnTo>
                <a:lnTo>
                  <a:pt x="1692" y="8665"/>
                </a:lnTo>
                <a:lnTo>
                  <a:pt x="1692" y="8964"/>
                </a:lnTo>
                <a:lnTo>
                  <a:pt x="1606" y="9140"/>
                </a:lnTo>
                <a:lnTo>
                  <a:pt x="1606" y="9524"/>
                </a:lnTo>
                <a:lnTo>
                  <a:pt x="1548" y="9524"/>
                </a:lnTo>
                <a:lnTo>
                  <a:pt x="1548" y="9941"/>
                </a:lnTo>
                <a:lnTo>
                  <a:pt x="1508" y="10022"/>
                </a:lnTo>
                <a:lnTo>
                  <a:pt x="1508" y="10356"/>
                </a:lnTo>
                <a:lnTo>
                  <a:pt x="1477" y="10418"/>
                </a:lnTo>
                <a:lnTo>
                  <a:pt x="1477" y="10769"/>
                </a:lnTo>
                <a:lnTo>
                  <a:pt x="1445" y="10769"/>
                </a:lnTo>
                <a:lnTo>
                  <a:pt x="1445" y="11972"/>
                </a:lnTo>
                <a:lnTo>
                  <a:pt x="1362" y="11972"/>
                </a:lnTo>
                <a:lnTo>
                  <a:pt x="1362" y="12278"/>
                </a:lnTo>
                <a:lnTo>
                  <a:pt x="1265" y="12278"/>
                </a:lnTo>
                <a:lnTo>
                  <a:pt x="1265" y="17468"/>
                </a:lnTo>
                <a:lnTo>
                  <a:pt x="1148" y="17468"/>
                </a:lnTo>
                <a:lnTo>
                  <a:pt x="1148" y="17189"/>
                </a:lnTo>
                <a:lnTo>
                  <a:pt x="1081" y="17189"/>
                </a:lnTo>
                <a:lnTo>
                  <a:pt x="1081" y="14620"/>
                </a:lnTo>
                <a:lnTo>
                  <a:pt x="0" y="14620"/>
                </a:lnTo>
                <a:lnTo>
                  <a:pt x="0" y="21543"/>
                </a:lnTo>
                <a:cubicBezTo>
                  <a:pt x="1826" y="19978"/>
                  <a:pt x="3797" y="19227"/>
                  <a:pt x="5778" y="19342"/>
                </a:cubicBezTo>
                <a:cubicBezTo>
                  <a:pt x="8198" y="19483"/>
                  <a:pt x="10539" y="20901"/>
                  <a:pt x="12925" y="21600"/>
                </a:cubicBezTo>
                <a:lnTo>
                  <a:pt x="18588" y="21593"/>
                </a:lnTo>
                <a:cubicBezTo>
                  <a:pt x="19606" y="21285"/>
                  <a:pt x="20613" y="20811"/>
                  <a:pt x="21600" y="20171"/>
                </a:cubicBezTo>
                <a:lnTo>
                  <a:pt x="21597" y="18101"/>
                </a:lnTo>
                <a:lnTo>
                  <a:pt x="21580" y="18101"/>
                </a:lnTo>
                <a:lnTo>
                  <a:pt x="21580" y="8963"/>
                </a:lnTo>
                <a:lnTo>
                  <a:pt x="20861" y="8944"/>
                </a:lnTo>
                <a:lnTo>
                  <a:pt x="20861" y="16305"/>
                </a:lnTo>
                <a:cubicBezTo>
                  <a:pt x="20790" y="16325"/>
                  <a:pt x="20726" y="16373"/>
                  <a:pt x="20674" y="16428"/>
                </a:cubicBezTo>
                <a:lnTo>
                  <a:pt x="20674" y="9737"/>
                </a:lnTo>
                <a:lnTo>
                  <a:pt x="20146" y="8665"/>
                </a:lnTo>
                <a:lnTo>
                  <a:pt x="19512" y="9719"/>
                </a:lnTo>
                <a:lnTo>
                  <a:pt x="19520" y="15469"/>
                </a:lnTo>
                <a:cubicBezTo>
                  <a:pt x="19425" y="15445"/>
                  <a:pt x="19341" y="15472"/>
                  <a:pt x="19270" y="15525"/>
                </a:cubicBezTo>
                <a:lnTo>
                  <a:pt x="19270" y="4682"/>
                </a:lnTo>
                <a:lnTo>
                  <a:pt x="18915" y="4674"/>
                </a:lnTo>
                <a:lnTo>
                  <a:pt x="18909" y="4525"/>
                </a:lnTo>
                <a:lnTo>
                  <a:pt x="19185" y="4530"/>
                </a:lnTo>
                <a:lnTo>
                  <a:pt x="19270" y="4451"/>
                </a:lnTo>
                <a:lnTo>
                  <a:pt x="19270" y="4327"/>
                </a:lnTo>
                <a:lnTo>
                  <a:pt x="19203" y="4215"/>
                </a:lnTo>
                <a:lnTo>
                  <a:pt x="18902" y="4203"/>
                </a:lnTo>
                <a:lnTo>
                  <a:pt x="18854" y="0"/>
                </a:lnTo>
                <a:close/>
              </a:path>
            </a:pathLst>
          </a:custGeom>
          <a:solidFill>
            <a:srgbClr val="E88478">
              <a:alpha val="5049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04" name="Shape"/>
          <p:cNvSpPr/>
          <p:nvPr/>
        </p:nvSpPr>
        <p:spPr>
          <a:xfrm>
            <a:off x="-32091" y="11200656"/>
            <a:ext cx="24448183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05" name="Shape"/>
          <p:cNvSpPr/>
          <p:nvPr/>
        </p:nvSpPr>
        <p:spPr>
          <a:xfrm flipH="1">
            <a:off x="-5814" y="11086655"/>
            <a:ext cx="24412185" cy="2370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06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0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9" name="Body Level One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"/>
          <p:cNvSpPr/>
          <p:nvPr/>
        </p:nvSpPr>
        <p:spPr>
          <a:xfrm>
            <a:off x="-2838" y="-23813"/>
            <a:ext cx="24419534" cy="12926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9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20069"/>
                </a:lnTo>
                <a:cubicBezTo>
                  <a:pt x="19029" y="21221"/>
                  <a:pt x="16316" y="21600"/>
                  <a:pt x="13639" y="21186"/>
                </a:cubicBezTo>
                <a:cubicBezTo>
                  <a:pt x="11004" y="20779"/>
                  <a:pt x="8439" y="19604"/>
                  <a:pt x="5778" y="19497"/>
                </a:cubicBezTo>
                <a:cubicBezTo>
                  <a:pt x="3797" y="19417"/>
                  <a:pt x="1826" y="19936"/>
                  <a:pt x="0" y="21017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17" name="Shape"/>
          <p:cNvSpPr/>
          <p:nvPr/>
        </p:nvSpPr>
        <p:spPr>
          <a:xfrm>
            <a:off x="0" y="11200656"/>
            <a:ext cx="2438400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18" name="Shape"/>
          <p:cNvSpPr/>
          <p:nvPr/>
        </p:nvSpPr>
        <p:spPr>
          <a:xfrm flipH="1">
            <a:off x="-12698" y="11086655"/>
            <a:ext cx="24425952" cy="2370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19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21" name="Body Level One…"/>
          <p:cNvSpPr txBox="1"/>
          <p:nvPr>
            <p:ph type="body" sz="quarter" idx="1"/>
          </p:nvPr>
        </p:nvSpPr>
        <p:spPr>
          <a:xfrm>
            <a:off x="4833936" y="4431431"/>
            <a:ext cx="14745986" cy="401612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2" name="Name Surname"/>
          <p:cNvSpPr txBox="1"/>
          <p:nvPr>
            <p:ph type="body" sz="quarter" idx="21"/>
          </p:nvPr>
        </p:nvSpPr>
        <p:spPr>
          <a:xfrm>
            <a:off x="12080750" y="9386552"/>
            <a:ext cx="7503823" cy="875111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/>
          </a:lstStyle>
          <a:p>
            <a:pPr/>
            <a:r>
              <a:t>Name Surname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Lunch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"/>
          <p:cNvSpPr/>
          <p:nvPr/>
        </p:nvSpPr>
        <p:spPr>
          <a:xfrm>
            <a:off x="-50463" y="-23813"/>
            <a:ext cx="24514784" cy="12926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9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20069"/>
                </a:lnTo>
                <a:cubicBezTo>
                  <a:pt x="19029" y="21221"/>
                  <a:pt x="16316" y="21600"/>
                  <a:pt x="13639" y="21186"/>
                </a:cubicBezTo>
                <a:cubicBezTo>
                  <a:pt x="11004" y="20779"/>
                  <a:pt x="8439" y="19604"/>
                  <a:pt x="5778" y="19497"/>
                </a:cubicBezTo>
                <a:cubicBezTo>
                  <a:pt x="3797" y="19417"/>
                  <a:pt x="1826" y="19936"/>
                  <a:pt x="0" y="21017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30" name="Shape"/>
          <p:cNvSpPr/>
          <p:nvPr/>
        </p:nvSpPr>
        <p:spPr>
          <a:xfrm>
            <a:off x="0" y="1454236"/>
            <a:ext cx="24384001" cy="112359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854" y="0"/>
                </a:moveTo>
                <a:lnTo>
                  <a:pt x="18802" y="4204"/>
                </a:lnTo>
                <a:lnTo>
                  <a:pt x="18487" y="4204"/>
                </a:lnTo>
                <a:lnTo>
                  <a:pt x="18419" y="4302"/>
                </a:lnTo>
                <a:lnTo>
                  <a:pt x="18426" y="4451"/>
                </a:lnTo>
                <a:lnTo>
                  <a:pt x="18499" y="4525"/>
                </a:lnTo>
                <a:lnTo>
                  <a:pt x="18802" y="4525"/>
                </a:lnTo>
                <a:lnTo>
                  <a:pt x="18802" y="4645"/>
                </a:lnTo>
                <a:lnTo>
                  <a:pt x="18394" y="4645"/>
                </a:lnTo>
                <a:lnTo>
                  <a:pt x="18394" y="15067"/>
                </a:lnTo>
                <a:lnTo>
                  <a:pt x="18244" y="14806"/>
                </a:lnTo>
                <a:lnTo>
                  <a:pt x="18000" y="15363"/>
                </a:lnTo>
                <a:lnTo>
                  <a:pt x="18000" y="16044"/>
                </a:lnTo>
                <a:lnTo>
                  <a:pt x="17923" y="16044"/>
                </a:lnTo>
                <a:lnTo>
                  <a:pt x="17923" y="17653"/>
                </a:lnTo>
                <a:lnTo>
                  <a:pt x="17847" y="17653"/>
                </a:lnTo>
                <a:lnTo>
                  <a:pt x="17847" y="18375"/>
                </a:lnTo>
                <a:lnTo>
                  <a:pt x="17684" y="18375"/>
                </a:lnTo>
                <a:lnTo>
                  <a:pt x="17684" y="14620"/>
                </a:lnTo>
                <a:lnTo>
                  <a:pt x="17511" y="14620"/>
                </a:lnTo>
                <a:lnTo>
                  <a:pt x="17511" y="13470"/>
                </a:lnTo>
                <a:lnTo>
                  <a:pt x="17180" y="13470"/>
                </a:lnTo>
                <a:lnTo>
                  <a:pt x="17180" y="14620"/>
                </a:lnTo>
                <a:lnTo>
                  <a:pt x="17136" y="14620"/>
                </a:lnTo>
                <a:lnTo>
                  <a:pt x="17136" y="15656"/>
                </a:lnTo>
                <a:lnTo>
                  <a:pt x="16619" y="15656"/>
                </a:lnTo>
                <a:lnTo>
                  <a:pt x="16619" y="15826"/>
                </a:lnTo>
                <a:cubicBezTo>
                  <a:pt x="16549" y="15825"/>
                  <a:pt x="16504" y="15822"/>
                  <a:pt x="16504" y="15822"/>
                </a:cubicBezTo>
                <a:lnTo>
                  <a:pt x="16504" y="15881"/>
                </a:lnTo>
                <a:lnTo>
                  <a:pt x="16458" y="15881"/>
                </a:lnTo>
                <a:lnTo>
                  <a:pt x="16458" y="15119"/>
                </a:lnTo>
                <a:lnTo>
                  <a:pt x="16364" y="15119"/>
                </a:lnTo>
                <a:lnTo>
                  <a:pt x="16364" y="14762"/>
                </a:lnTo>
                <a:lnTo>
                  <a:pt x="15710" y="14762"/>
                </a:lnTo>
                <a:lnTo>
                  <a:pt x="15710" y="16518"/>
                </a:lnTo>
                <a:lnTo>
                  <a:pt x="15471" y="16518"/>
                </a:lnTo>
                <a:lnTo>
                  <a:pt x="15471" y="17932"/>
                </a:lnTo>
                <a:lnTo>
                  <a:pt x="15353" y="17932"/>
                </a:lnTo>
                <a:lnTo>
                  <a:pt x="15353" y="17676"/>
                </a:lnTo>
                <a:lnTo>
                  <a:pt x="15150" y="17676"/>
                </a:lnTo>
                <a:lnTo>
                  <a:pt x="15150" y="17506"/>
                </a:lnTo>
                <a:lnTo>
                  <a:pt x="15055" y="17506"/>
                </a:lnTo>
                <a:lnTo>
                  <a:pt x="15055" y="17266"/>
                </a:lnTo>
                <a:lnTo>
                  <a:pt x="14936" y="17266"/>
                </a:lnTo>
                <a:lnTo>
                  <a:pt x="14936" y="17932"/>
                </a:lnTo>
                <a:lnTo>
                  <a:pt x="14855" y="17932"/>
                </a:lnTo>
                <a:lnTo>
                  <a:pt x="14855" y="16694"/>
                </a:lnTo>
                <a:lnTo>
                  <a:pt x="14687" y="14620"/>
                </a:lnTo>
                <a:lnTo>
                  <a:pt x="14520" y="16694"/>
                </a:lnTo>
                <a:lnTo>
                  <a:pt x="14520" y="17871"/>
                </a:lnTo>
                <a:lnTo>
                  <a:pt x="14462" y="17899"/>
                </a:lnTo>
                <a:lnTo>
                  <a:pt x="14462" y="14176"/>
                </a:lnTo>
                <a:lnTo>
                  <a:pt x="13587" y="14176"/>
                </a:lnTo>
                <a:lnTo>
                  <a:pt x="13587" y="14927"/>
                </a:lnTo>
                <a:lnTo>
                  <a:pt x="13461" y="14927"/>
                </a:lnTo>
                <a:lnTo>
                  <a:pt x="13461" y="16431"/>
                </a:lnTo>
                <a:lnTo>
                  <a:pt x="13423" y="16431"/>
                </a:lnTo>
                <a:lnTo>
                  <a:pt x="13359" y="15822"/>
                </a:lnTo>
                <a:lnTo>
                  <a:pt x="13278" y="16431"/>
                </a:lnTo>
                <a:lnTo>
                  <a:pt x="13057" y="16431"/>
                </a:lnTo>
                <a:cubicBezTo>
                  <a:pt x="13057" y="15822"/>
                  <a:pt x="13057" y="15047"/>
                  <a:pt x="13057" y="15047"/>
                </a:cubicBezTo>
                <a:lnTo>
                  <a:pt x="12891" y="15047"/>
                </a:lnTo>
                <a:lnTo>
                  <a:pt x="12891" y="15337"/>
                </a:lnTo>
                <a:lnTo>
                  <a:pt x="12415" y="15337"/>
                </a:lnTo>
                <a:lnTo>
                  <a:pt x="12415" y="15119"/>
                </a:lnTo>
                <a:lnTo>
                  <a:pt x="12189" y="15119"/>
                </a:lnTo>
                <a:lnTo>
                  <a:pt x="12189" y="15433"/>
                </a:lnTo>
                <a:lnTo>
                  <a:pt x="12022" y="15433"/>
                </a:lnTo>
                <a:lnTo>
                  <a:pt x="12022" y="15191"/>
                </a:lnTo>
                <a:lnTo>
                  <a:pt x="11844" y="15191"/>
                </a:lnTo>
                <a:lnTo>
                  <a:pt x="11844" y="16447"/>
                </a:lnTo>
                <a:cubicBezTo>
                  <a:pt x="11756" y="16454"/>
                  <a:pt x="11659" y="16457"/>
                  <a:pt x="11634" y="16443"/>
                </a:cubicBezTo>
                <a:cubicBezTo>
                  <a:pt x="11648" y="16539"/>
                  <a:pt x="11629" y="17206"/>
                  <a:pt x="11629" y="17206"/>
                </a:cubicBezTo>
                <a:lnTo>
                  <a:pt x="11497" y="17206"/>
                </a:lnTo>
                <a:lnTo>
                  <a:pt x="11497" y="18024"/>
                </a:lnTo>
                <a:lnTo>
                  <a:pt x="11390" y="18024"/>
                </a:lnTo>
                <a:lnTo>
                  <a:pt x="11390" y="16724"/>
                </a:lnTo>
                <a:lnTo>
                  <a:pt x="11268" y="16260"/>
                </a:lnTo>
                <a:lnTo>
                  <a:pt x="11146" y="16818"/>
                </a:lnTo>
                <a:lnTo>
                  <a:pt x="11146" y="17746"/>
                </a:lnTo>
                <a:lnTo>
                  <a:pt x="11055" y="17746"/>
                </a:lnTo>
                <a:lnTo>
                  <a:pt x="11055" y="14331"/>
                </a:lnTo>
                <a:lnTo>
                  <a:pt x="10427" y="14331"/>
                </a:lnTo>
                <a:lnTo>
                  <a:pt x="10427" y="14878"/>
                </a:lnTo>
                <a:lnTo>
                  <a:pt x="10357" y="14878"/>
                </a:lnTo>
                <a:lnTo>
                  <a:pt x="10357" y="16053"/>
                </a:lnTo>
                <a:lnTo>
                  <a:pt x="10131" y="16053"/>
                </a:lnTo>
                <a:lnTo>
                  <a:pt x="10131" y="14396"/>
                </a:lnTo>
                <a:lnTo>
                  <a:pt x="9731" y="14396"/>
                </a:lnTo>
                <a:lnTo>
                  <a:pt x="9731" y="13064"/>
                </a:lnTo>
                <a:lnTo>
                  <a:pt x="9221" y="13064"/>
                </a:lnTo>
                <a:lnTo>
                  <a:pt x="9221" y="13721"/>
                </a:lnTo>
                <a:lnTo>
                  <a:pt x="8728" y="13721"/>
                </a:lnTo>
                <a:lnTo>
                  <a:pt x="8728" y="16323"/>
                </a:lnTo>
                <a:lnTo>
                  <a:pt x="8681" y="16323"/>
                </a:lnTo>
                <a:lnTo>
                  <a:pt x="8681" y="17390"/>
                </a:lnTo>
                <a:lnTo>
                  <a:pt x="8635" y="17484"/>
                </a:lnTo>
                <a:lnTo>
                  <a:pt x="8635" y="9319"/>
                </a:lnTo>
                <a:lnTo>
                  <a:pt x="8541" y="9319"/>
                </a:lnTo>
                <a:lnTo>
                  <a:pt x="8541" y="7975"/>
                </a:lnTo>
                <a:lnTo>
                  <a:pt x="8448" y="7975"/>
                </a:lnTo>
                <a:lnTo>
                  <a:pt x="8448" y="7407"/>
                </a:lnTo>
                <a:lnTo>
                  <a:pt x="8355" y="7407"/>
                </a:lnTo>
                <a:lnTo>
                  <a:pt x="8355" y="7184"/>
                </a:lnTo>
                <a:lnTo>
                  <a:pt x="8253" y="7184"/>
                </a:lnTo>
                <a:lnTo>
                  <a:pt x="8253" y="6873"/>
                </a:lnTo>
                <a:lnTo>
                  <a:pt x="8168" y="6908"/>
                </a:lnTo>
                <a:lnTo>
                  <a:pt x="8168" y="6753"/>
                </a:lnTo>
                <a:lnTo>
                  <a:pt x="8116" y="6736"/>
                </a:lnTo>
                <a:cubicBezTo>
                  <a:pt x="8116" y="6736"/>
                  <a:pt x="8112" y="5426"/>
                  <a:pt x="8116" y="5185"/>
                </a:cubicBezTo>
                <a:cubicBezTo>
                  <a:pt x="8121" y="4915"/>
                  <a:pt x="7982" y="4890"/>
                  <a:pt x="7982" y="4890"/>
                </a:cubicBezTo>
                <a:lnTo>
                  <a:pt x="7982" y="4204"/>
                </a:lnTo>
                <a:lnTo>
                  <a:pt x="7940" y="4204"/>
                </a:lnTo>
                <a:lnTo>
                  <a:pt x="7940" y="4884"/>
                </a:lnTo>
                <a:cubicBezTo>
                  <a:pt x="7776" y="4896"/>
                  <a:pt x="7768" y="5152"/>
                  <a:pt x="7768" y="5152"/>
                </a:cubicBezTo>
                <a:lnTo>
                  <a:pt x="7768" y="6873"/>
                </a:lnTo>
                <a:lnTo>
                  <a:pt x="7641" y="6873"/>
                </a:lnTo>
                <a:lnTo>
                  <a:pt x="7641" y="7149"/>
                </a:lnTo>
                <a:lnTo>
                  <a:pt x="7539" y="7149"/>
                </a:lnTo>
                <a:lnTo>
                  <a:pt x="7539" y="7424"/>
                </a:lnTo>
                <a:lnTo>
                  <a:pt x="7437" y="7442"/>
                </a:lnTo>
                <a:lnTo>
                  <a:pt x="7437" y="7923"/>
                </a:lnTo>
                <a:lnTo>
                  <a:pt x="7361" y="7941"/>
                </a:lnTo>
                <a:lnTo>
                  <a:pt x="7361" y="9302"/>
                </a:lnTo>
                <a:lnTo>
                  <a:pt x="7309" y="9302"/>
                </a:lnTo>
                <a:lnTo>
                  <a:pt x="7309" y="16149"/>
                </a:lnTo>
                <a:lnTo>
                  <a:pt x="7231" y="16276"/>
                </a:lnTo>
                <a:lnTo>
                  <a:pt x="7231" y="16416"/>
                </a:lnTo>
                <a:cubicBezTo>
                  <a:pt x="7227" y="16416"/>
                  <a:pt x="7223" y="16415"/>
                  <a:pt x="7223" y="16415"/>
                </a:cubicBezTo>
                <a:lnTo>
                  <a:pt x="7223" y="16807"/>
                </a:lnTo>
                <a:lnTo>
                  <a:pt x="7113" y="16807"/>
                </a:lnTo>
                <a:lnTo>
                  <a:pt x="7113" y="12950"/>
                </a:lnTo>
                <a:lnTo>
                  <a:pt x="6592" y="12950"/>
                </a:lnTo>
                <a:lnTo>
                  <a:pt x="6592" y="17097"/>
                </a:lnTo>
                <a:lnTo>
                  <a:pt x="6570" y="17097"/>
                </a:lnTo>
                <a:lnTo>
                  <a:pt x="6326" y="16602"/>
                </a:lnTo>
                <a:lnTo>
                  <a:pt x="6326" y="13673"/>
                </a:lnTo>
                <a:lnTo>
                  <a:pt x="6326" y="13239"/>
                </a:lnTo>
                <a:lnTo>
                  <a:pt x="6171" y="13239"/>
                </a:lnTo>
                <a:lnTo>
                  <a:pt x="6171" y="12950"/>
                </a:lnTo>
                <a:lnTo>
                  <a:pt x="5764" y="12950"/>
                </a:lnTo>
                <a:lnTo>
                  <a:pt x="5764" y="11001"/>
                </a:lnTo>
                <a:lnTo>
                  <a:pt x="5403" y="11001"/>
                </a:lnTo>
                <a:lnTo>
                  <a:pt x="5403" y="15022"/>
                </a:lnTo>
                <a:lnTo>
                  <a:pt x="5066" y="15022"/>
                </a:lnTo>
                <a:lnTo>
                  <a:pt x="5066" y="11625"/>
                </a:lnTo>
                <a:lnTo>
                  <a:pt x="4628" y="11625"/>
                </a:lnTo>
                <a:lnTo>
                  <a:pt x="4628" y="16807"/>
                </a:lnTo>
                <a:lnTo>
                  <a:pt x="4518" y="16807"/>
                </a:lnTo>
                <a:lnTo>
                  <a:pt x="4518" y="16494"/>
                </a:lnTo>
                <a:lnTo>
                  <a:pt x="4338" y="16511"/>
                </a:lnTo>
                <a:lnTo>
                  <a:pt x="4338" y="16075"/>
                </a:lnTo>
                <a:lnTo>
                  <a:pt x="4328" y="16075"/>
                </a:lnTo>
                <a:lnTo>
                  <a:pt x="4328" y="15794"/>
                </a:lnTo>
                <a:lnTo>
                  <a:pt x="4161" y="15794"/>
                </a:lnTo>
                <a:lnTo>
                  <a:pt x="4161" y="15554"/>
                </a:lnTo>
                <a:lnTo>
                  <a:pt x="4108" y="15554"/>
                </a:lnTo>
                <a:lnTo>
                  <a:pt x="4108" y="13256"/>
                </a:lnTo>
                <a:lnTo>
                  <a:pt x="3504" y="13256"/>
                </a:lnTo>
                <a:lnTo>
                  <a:pt x="3504" y="15361"/>
                </a:lnTo>
                <a:lnTo>
                  <a:pt x="3386" y="15361"/>
                </a:lnTo>
                <a:lnTo>
                  <a:pt x="3386" y="13256"/>
                </a:lnTo>
                <a:lnTo>
                  <a:pt x="2844" y="13256"/>
                </a:lnTo>
                <a:lnTo>
                  <a:pt x="2844" y="14999"/>
                </a:lnTo>
                <a:lnTo>
                  <a:pt x="2674" y="14999"/>
                </a:lnTo>
                <a:lnTo>
                  <a:pt x="2674" y="15714"/>
                </a:lnTo>
                <a:lnTo>
                  <a:pt x="2613" y="15642"/>
                </a:lnTo>
                <a:lnTo>
                  <a:pt x="2537" y="15822"/>
                </a:lnTo>
                <a:lnTo>
                  <a:pt x="2537" y="16105"/>
                </a:lnTo>
                <a:lnTo>
                  <a:pt x="2461" y="16137"/>
                </a:lnTo>
                <a:lnTo>
                  <a:pt x="2461" y="17682"/>
                </a:lnTo>
                <a:lnTo>
                  <a:pt x="2341" y="17682"/>
                </a:lnTo>
                <a:lnTo>
                  <a:pt x="2341" y="12785"/>
                </a:lnTo>
                <a:lnTo>
                  <a:pt x="2290" y="12681"/>
                </a:lnTo>
                <a:lnTo>
                  <a:pt x="2290" y="12142"/>
                </a:lnTo>
                <a:lnTo>
                  <a:pt x="2186" y="11933"/>
                </a:lnTo>
                <a:lnTo>
                  <a:pt x="2186" y="10701"/>
                </a:lnTo>
                <a:lnTo>
                  <a:pt x="2041" y="10418"/>
                </a:lnTo>
                <a:lnTo>
                  <a:pt x="2041" y="10034"/>
                </a:lnTo>
                <a:lnTo>
                  <a:pt x="2018" y="9977"/>
                </a:lnTo>
                <a:lnTo>
                  <a:pt x="2018" y="9660"/>
                </a:lnTo>
                <a:lnTo>
                  <a:pt x="1980" y="9592"/>
                </a:lnTo>
                <a:lnTo>
                  <a:pt x="1980" y="9185"/>
                </a:lnTo>
                <a:lnTo>
                  <a:pt x="1924" y="9163"/>
                </a:lnTo>
                <a:lnTo>
                  <a:pt x="1924" y="8756"/>
                </a:lnTo>
                <a:lnTo>
                  <a:pt x="1901" y="8721"/>
                </a:lnTo>
                <a:lnTo>
                  <a:pt x="1901" y="8461"/>
                </a:lnTo>
                <a:lnTo>
                  <a:pt x="1868" y="8405"/>
                </a:lnTo>
                <a:lnTo>
                  <a:pt x="1868" y="8167"/>
                </a:lnTo>
                <a:lnTo>
                  <a:pt x="1823" y="7974"/>
                </a:lnTo>
                <a:lnTo>
                  <a:pt x="1822" y="6174"/>
                </a:lnTo>
                <a:lnTo>
                  <a:pt x="1801" y="7974"/>
                </a:lnTo>
                <a:lnTo>
                  <a:pt x="1773" y="7974"/>
                </a:lnTo>
                <a:lnTo>
                  <a:pt x="1773" y="8314"/>
                </a:lnTo>
                <a:lnTo>
                  <a:pt x="1692" y="8665"/>
                </a:lnTo>
                <a:lnTo>
                  <a:pt x="1692" y="8964"/>
                </a:lnTo>
                <a:lnTo>
                  <a:pt x="1606" y="9140"/>
                </a:lnTo>
                <a:lnTo>
                  <a:pt x="1606" y="9524"/>
                </a:lnTo>
                <a:lnTo>
                  <a:pt x="1548" y="9524"/>
                </a:lnTo>
                <a:lnTo>
                  <a:pt x="1548" y="9941"/>
                </a:lnTo>
                <a:lnTo>
                  <a:pt x="1508" y="10022"/>
                </a:lnTo>
                <a:lnTo>
                  <a:pt x="1508" y="10356"/>
                </a:lnTo>
                <a:lnTo>
                  <a:pt x="1477" y="10418"/>
                </a:lnTo>
                <a:lnTo>
                  <a:pt x="1477" y="10769"/>
                </a:lnTo>
                <a:lnTo>
                  <a:pt x="1445" y="10769"/>
                </a:lnTo>
                <a:lnTo>
                  <a:pt x="1445" y="11972"/>
                </a:lnTo>
                <a:lnTo>
                  <a:pt x="1362" y="11972"/>
                </a:lnTo>
                <a:lnTo>
                  <a:pt x="1362" y="12278"/>
                </a:lnTo>
                <a:lnTo>
                  <a:pt x="1265" y="12278"/>
                </a:lnTo>
                <a:lnTo>
                  <a:pt x="1265" y="17468"/>
                </a:lnTo>
                <a:lnTo>
                  <a:pt x="1148" y="17468"/>
                </a:lnTo>
                <a:lnTo>
                  <a:pt x="1148" y="17189"/>
                </a:lnTo>
                <a:lnTo>
                  <a:pt x="1081" y="17189"/>
                </a:lnTo>
                <a:lnTo>
                  <a:pt x="1081" y="14620"/>
                </a:lnTo>
                <a:lnTo>
                  <a:pt x="0" y="14620"/>
                </a:lnTo>
                <a:lnTo>
                  <a:pt x="0" y="21543"/>
                </a:lnTo>
                <a:cubicBezTo>
                  <a:pt x="1826" y="19978"/>
                  <a:pt x="3797" y="19227"/>
                  <a:pt x="5778" y="19342"/>
                </a:cubicBezTo>
                <a:cubicBezTo>
                  <a:pt x="8198" y="19483"/>
                  <a:pt x="10539" y="20901"/>
                  <a:pt x="12925" y="21600"/>
                </a:cubicBezTo>
                <a:lnTo>
                  <a:pt x="18588" y="21593"/>
                </a:lnTo>
                <a:cubicBezTo>
                  <a:pt x="19606" y="21285"/>
                  <a:pt x="20613" y="20811"/>
                  <a:pt x="21600" y="20171"/>
                </a:cubicBezTo>
                <a:lnTo>
                  <a:pt x="21597" y="18101"/>
                </a:lnTo>
                <a:lnTo>
                  <a:pt x="21580" y="18101"/>
                </a:lnTo>
                <a:lnTo>
                  <a:pt x="21580" y="8963"/>
                </a:lnTo>
                <a:lnTo>
                  <a:pt x="20861" y="8944"/>
                </a:lnTo>
                <a:lnTo>
                  <a:pt x="20861" y="16305"/>
                </a:lnTo>
                <a:cubicBezTo>
                  <a:pt x="20790" y="16325"/>
                  <a:pt x="20726" y="16373"/>
                  <a:pt x="20674" y="16428"/>
                </a:cubicBezTo>
                <a:lnTo>
                  <a:pt x="20674" y="9737"/>
                </a:lnTo>
                <a:lnTo>
                  <a:pt x="20146" y="8665"/>
                </a:lnTo>
                <a:lnTo>
                  <a:pt x="19512" y="9719"/>
                </a:lnTo>
                <a:lnTo>
                  <a:pt x="19520" y="15469"/>
                </a:lnTo>
                <a:cubicBezTo>
                  <a:pt x="19425" y="15445"/>
                  <a:pt x="19341" y="15472"/>
                  <a:pt x="19270" y="15525"/>
                </a:cubicBezTo>
                <a:lnTo>
                  <a:pt x="19270" y="4682"/>
                </a:lnTo>
                <a:lnTo>
                  <a:pt x="18915" y="4674"/>
                </a:lnTo>
                <a:lnTo>
                  <a:pt x="18909" y="4525"/>
                </a:lnTo>
                <a:lnTo>
                  <a:pt x="19185" y="4530"/>
                </a:lnTo>
                <a:lnTo>
                  <a:pt x="19270" y="4451"/>
                </a:lnTo>
                <a:lnTo>
                  <a:pt x="19270" y="4327"/>
                </a:lnTo>
                <a:lnTo>
                  <a:pt x="19203" y="4215"/>
                </a:lnTo>
                <a:lnTo>
                  <a:pt x="18902" y="4203"/>
                </a:lnTo>
                <a:lnTo>
                  <a:pt x="18854" y="0"/>
                </a:lnTo>
                <a:close/>
              </a:path>
            </a:pathLst>
          </a:custGeom>
          <a:solidFill>
            <a:srgbClr val="E88478">
              <a:alpha val="34593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31" name="Shape"/>
          <p:cNvSpPr/>
          <p:nvPr/>
        </p:nvSpPr>
        <p:spPr>
          <a:xfrm>
            <a:off x="0" y="11200656"/>
            <a:ext cx="2438400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32" name="Shape"/>
          <p:cNvSpPr/>
          <p:nvPr/>
        </p:nvSpPr>
        <p:spPr>
          <a:xfrm flipH="1">
            <a:off x="-30371" y="11086655"/>
            <a:ext cx="24461299" cy="2370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33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5" name="Title Text"/>
          <p:cNvSpPr txBox="1"/>
          <p:nvPr>
            <p:ph type="title"/>
          </p:nvPr>
        </p:nvSpPr>
        <p:spPr>
          <a:xfrm>
            <a:off x="4833937" y="8399859"/>
            <a:ext cx="14716126" cy="1696164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Title Text</a:t>
            </a:r>
          </a:p>
        </p:txBody>
      </p:sp>
      <p:sp>
        <p:nvSpPr>
          <p:cNvPr id="136" name="12AM - 1PM"/>
          <p:cNvSpPr txBox="1"/>
          <p:nvPr>
            <p:ph type="body" sz="quarter" idx="21"/>
          </p:nvPr>
        </p:nvSpPr>
        <p:spPr>
          <a:xfrm>
            <a:off x="8455018" y="10124739"/>
            <a:ext cx="7503822" cy="87511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/>
          </a:lstStyle>
          <a:p>
            <a:pPr/>
            <a:r>
              <a:t>12AM - 1PM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"/>
          <p:cNvSpPr/>
          <p:nvPr/>
        </p:nvSpPr>
        <p:spPr>
          <a:xfrm>
            <a:off x="-2838" y="-23813"/>
            <a:ext cx="24419534" cy="12926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9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20069"/>
                </a:lnTo>
                <a:cubicBezTo>
                  <a:pt x="19029" y="21221"/>
                  <a:pt x="16316" y="21600"/>
                  <a:pt x="13639" y="21186"/>
                </a:cubicBezTo>
                <a:cubicBezTo>
                  <a:pt x="11004" y="20779"/>
                  <a:pt x="8439" y="19604"/>
                  <a:pt x="5778" y="19497"/>
                </a:cubicBezTo>
                <a:cubicBezTo>
                  <a:pt x="3797" y="19417"/>
                  <a:pt x="1826" y="19936"/>
                  <a:pt x="0" y="21017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44" name="Shape"/>
          <p:cNvSpPr/>
          <p:nvPr/>
        </p:nvSpPr>
        <p:spPr>
          <a:xfrm>
            <a:off x="32090" y="1227087"/>
            <a:ext cx="24325867" cy="116876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6" fill="norm" stroke="1" extrusionOk="0">
                <a:moveTo>
                  <a:pt x="15061" y="0"/>
                </a:moveTo>
                <a:lnTo>
                  <a:pt x="15011" y="3843"/>
                </a:lnTo>
                <a:lnTo>
                  <a:pt x="14705" y="3843"/>
                </a:lnTo>
                <a:lnTo>
                  <a:pt x="14639" y="3933"/>
                </a:lnTo>
                <a:lnTo>
                  <a:pt x="14645" y="4068"/>
                </a:lnTo>
                <a:lnTo>
                  <a:pt x="14716" y="4137"/>
                </a:lnTo>
                <a:lnTo>
                  <a:pt x="15011" y="4137"/>
                </a:lnTo>
                <a:lnTo>
                  <a:pt x="15011" y="4246"/>
                </a:lnTo>
                <a:lnTo>
                  <a:pt x="14614" y="4246"/>
                </a:lnTo>
                <a:lnTo>
                  <a:pt x="14614" y="13773"/>
                </a:lnTo>
                <a:lnTo>
                  <a:pt x="14467" y="13534"/>
                </a:lnTo>
                <a:lnTo>
                  <a:pt x="14230" y="14044"/>
                </a:lnTo>
                <a:lnTo>
                  <a:pt x="14230" y="14665"/>
                </a:lnTo>
                <a:lnTo>
                  <a:pt x="14156" y="14665"/>
                </a:lnTo>
                <a:lnTo>
                  <a:pt x="14156" y="16137"/>
                </a:lnTo>
                <a:lnTo>
                  <a:pt x="14081" y="16137"/>
                </a:lnTo>
                <a:lnTo>
                  <a:pt x="14081" y="16796"/>
                </a:lnTo>
                <a:lnTo>
                  <a:pt x="13922" y="16796"/>
                </a:lnTo>
                <a:lnTo>
                  <a:pt x="13922" y="13364"/>
                </a:lnTo>
                <a:lnTo>
                  <a:pt x="13754" y="13364"/>
                </a:lnTo>
                <a:lnTo>
                  <a:pt x="13754" y="12313"/>
                </a:lnTo>
                <a:lnTo>
                  <a:pt x="13431" y="12313"/>
                </a:lnTo>
                <a:lnTo>
                  <a:pt x="13431" y="13364"/>
                </a:lnTo>
                <a:lnTo>
                  <a:pt x="13389" y="13364"/>
                </a:lnTo>
                <a:lnTo>
                  <a:pt x="13389" y="14310"/>
                </a:lnTo>
                <a:lnTo>
                  <a:pt x="12885" y="14310"/>
                </a:lnTo>
                <a:lnTo>
                  <a:pt x="12885" y="14466"/>
                </a:lnTo>
                <a:cubicBezTo>
                  <a:pt x="12851" y="14466"/>
                  <a:pt x="12823" y="14465"/>
                  <a:pt x="12804" y="14465"/>
                </a:cubicBezTo>
                <a:cubicBezTo>
                  <a:pt x="12784" y="14464"/>
                  <a:pt x="12773" y="14464"/>
                  <a:pt x="12773" y="14464"/>
                </a:cubicBezTo>
                <a:lnTo>
                  <a:pt x="12773" y="14517"/>
                </a:lnTo>
                <a:lnTo>
                  <a:pt x="12729" y="14517"/>
                </a:lnTo>
                <a:lnTo>
                  <a:pt x="12729" y="13821"/>
                </a:lnTo>
                <a:lnTo>
                  <a:pt x="12637" y="13821"/>
                </a:lnTo>
                <a:lnTo>
                  <a:pt x="12637" y="13493"/>
                </a:lnTo>
                <a:lnTo>
                  <a:pt x="12001" y="13493"/>
                </a:lnTo>
                <a:lnTo>
                  <a:pt x="12001" y="15100"/>
                </a:lnTo>
                <a:lnTo>
                  <a:pt x="11768" y="15100"/>
                </a:lnTo>
                <a:lnTo>
                  <a:pt x="11768" y="16392"/>
                </a:lnTo>
                <a:lnTo>
                  <a:pt x="11652" y="16392"/>
                </a:lnTo>
                <a:lnTo>
                  <a:pt x="11652" y="16157"/>
                </a:lnTo>
                <a:lnTo>
                  <a:pt x="11455" y="16157"/>
                </a:lnTo>
                <a:lnTo>
                  <a:pt x="11455" y="16003"/>
                </a:lnTo>
                <a:lnTo>
                  <a:pt x="11362" y="16003"/>
                </a:lnTo>
                <a:lnTo>
                  <a:pt x="11362" y="15783"/>
                </a:lnTo>
                <a:lnTo>
                  <a:pt x="11247" y="15783"/>
                </a:lnTo>
                <a:lnTo>
                  <a:pt x="11247" y="16392"/>
                </a:lnTo>
                <a:lnTo>
                  <a:pt x="11168" y="16392"/>
                </a:lnTo>
                <a:lnTo>
                  <a:pt x="11168" y="15260"/>
                </a:lnTo>
                <a:lnTo>
                  <a:pt x="11005" y="13364"/>
                </a:lnTo>
                <a:lnTo>
                  <a:pt x="10841" y="15260"/>
                </a:lnTo>
                <a:lnTo>
                  <a:pt x="10841" y="16335"/>
                </a:lnTo>
                <a:lnTo>
                  <a:pt x="10784" y="16362"/>
                </a:lnTo>
                <a:lnTo>
                  <a:pt x="10784" y="12957"/>
                </a:lnTo>
                <a:lnTo>
                  <a:pt x="9932" y="12957"/>
                </a:lnTo>
                <a:lnTo>
                  <a:pt x="9932" y="13644"/>
                </a:lnTo>
                <a:lnTo>
                  <a:pt x="9811" y="13644"/>
                </a:lnTo>
                <a:lnTo>
                  <a:pt x="9811" y="15021"/>
                </a:lnTo>
                <a:lnTo>
                  <a:pt x="9773" y="15021"/>
                </a:lnTo>
                <a:lnTo>
                  <a:pt x="9712" y="14464"/>
                </a:lnTo>
                <a:lnTo>
                  <a:pt x="9632" y="15021"/>
                </a:lnTo>
                <a:lnTo>
                  <a:pt x="9417" y="15021"/>
                </a:lnTo>
                <a:cubicBezTo>
                  <a:pt x="9417" y="14743"/>
                  <a:pt x="9417" y="14426"/>
                  <a:pt x="9417" y="14179"/>
                </a:cubicBezTo>
                <a:cubicBezTo>
                  <a:pt x="9417" y="13932"/>
                  <a:pt x="9417" y="13754"/>
                  <a:pt x="9417" y="13754"/>
                </a:cubicBezTo>
                <a:lnTo>
                  <a:pt x="9255" y="13754"/>
                </a:lnTo>
                <a:lnTo>
                  <a:pt x="9255" y="14020"/>
                </a:lnTo>
                <a:lnTo>
                  <a:pt x="8791" y="14020"/>
                </a:lnTo>
                <a:lnTo>
                  <a:pt x="8791" y="13821"/>
                </a:lnTo>
                <a:lnTo>
                  <a:pt x="8572" y="13821"/>
                </a:lnTo>
                <a:lnTo>
                  <a:pt x="8572" y="14107"/>
                </a:lnTo>
                <a:lnTo>
                  <a:pt x="8409" y="14107"/>
                </a:lnTo>
                <a:lnTo>
                  <a:pt x="8409" y="13887"/>
                </a:lnTo>
                <a:lnTo>
                  <a:pt x="8236" y="13887"/>
                </a:lnTo>
                <a:lnTo>
                  <a:pt x="8236" y="15033"/>
                </a:lnTo>
                <a:cubicBezTo>
                  <a:pt x="8193" y="15037"/>
                  <a:pt x="8148" y="15039"/>
                  <a:pt x="8111" y="15039"/>
                </a:cubicBezTo>
                <a:cubicBezTo>
                  <a:pt x="8073" y="15040"/>
                  <a:pt x="8044" y="15037"/>
                  <a:pt x="8032" y="15031"/>
                </a:cubicBezTo>
                <a:cubicBezTo>
                  <a:pt x="8038" y="15075"/>
                  <a:pt x="8037" y="15249"/>
                  <a:pt x="8034" y="15413"/>
                </a:cubicBezTo>
                <a:cubicBezTo>
                  <a:pt x="8031" y="15576"/>
                  <a:pt x="8027" y="15729"/>
                  <a:pt x="8027" y="15729"/>
                </a:cubicBezTo>
                <a:lnTo>
                  <a:pt x="7898" y="15729"/>
                </a:lnTo>
                <a:lnTo>
                  <a:pt x="7898" y="16476"/>
                </a:lnTo>
                <a:lnTo>
                  <a:pt x="7794" y="16476"/>
                </a:lnTo>
                <a:lnTo>
                  <a:pt x="7794" y="15289"/>
                </a:lnTo>
                <a:lnTo>
                  <a:pt x="7675" y="14864"/>
                </a:lnTo>
                <a:lnTo>
                  <a:pt x="7556" y="15374"/>
                </a:lnTo>
                <a:lnTo>
                  <a:pt x="7556" y="16222"/>
                </a:lnTo>
                <a:lnTo>
                  <a:pt x="7468" y="16222"/>
                </a:lnTo>
                <a:lnTo>
                  <a:pt x="7468" y="13100"/>
                </a:lnTo>
                <a:lnTo>
                  <a:pt x="6856" y="13100"/>
                </a:lnTo>
                <a:lnTo>
                  <a:pt x="6856" y="13601"/>
                </a:lnTo>
                <a:lnTo>
                  <a:pt x="6788" y="13601"/>
                </a:lnTo>
                <a:lnTo>
                  <a:pt x="6788" y="14674"/>
                </a:lnTo>
                <a:lnTo>
                  <a:pt x="6568" y="14674"/>
                </a:lnTo>
                <a:lnTo>
                  <a:pt x="6568" y="13160"/>
                </a:lnTo>
                <a:lnTo>
                  <a:pt x="6178" y="13160"/>
                </a:lnTo>
                <a:lnTo>
                  <a:pt x="6178" y="11943"/>
                </a:lnTo>
                <a:lnTo>
                  <a:pt x="5682" y="11943"/>
                </a:lnTo>
                <a:lnTo>
                  <a:pt x="5682" y="12543"/>
                </a:lnTo>
                <a:lnTo>
                  <a:pt x="5202" y="12543"/>
                </a:lnTo>
                <a:lnTo>
                  <a:pt x="5202" y="14921"/>
                </a:lnTo>
                <a:lnTo>
                  <a:pt x="5156" y="14921"/>
                </a:lnTo>
                <a:lnTo>
                  <a:pt x="5156" y="15897"/>
                </a:lnTo>
                <a:lnTo>
                  <a:pt x="5111" y="15982"/>
                </a:lnTo>
                <a:lnTo>
                  <a:pt x="5111" y="8519"/>
                </a:lnTo>
                <a:lnTo>
                  <a:pt x="5020" y="8519"/>
                </a:lnTo>
                <a:lnTo>
                  <a:pt x="5020" y="7290"/>
                </a:lnTo>
                <a:lnTo>
                  <a:pt x="4929" y="7290"/>
                </a:lnTo>
                <a:lnTo>
                  <a:pt x="4929" y="6771"/>
                </a:lnTo>
                <a:lnTo>
                  <a:pt x="4838" y="6771"/>
                </a:lnTo>
                <a:lnTo>
                  <a:pt x="4838" y="6567"/>
                </a:lnTo>
                <a:lnTo>
                  <a:pt x="4738" y="6567"/>
                </a:lnTo>
                <a:lnTo>
                  <a:pt x="4738" y="6283"/>
                </a:lnTo>
                <a:lnTo>
                  <a:pt x="4656" y="6314"/>
                </a:lnTo>
                <a:lnTo>
                  <a:pt x="4656" y="6173"/>
                </a:lnTo>
                <a:lnTo>
                  <a:pt x="4606" y="6158"/>
                </a:lnTo>
                <a:cubicBezTo>
                  <a:pt x="4606" y="6158"/>
                  <a:pt x="4602" y="4960"/>
                  <a:pt x="4606" y="4740"/>
                </a:cubicBezTo>
                <a:cubicBezTo>
                  <a:pt x="4611" y="4493"/>
                  <a:pt x="4475" y="4470"/>
                  <a:pt x="4475" y="4470"/>
                </a:cubicBezTo>
                <a:lnTo>
                  <a:pt x="4475" y="3843"/>
                </a:lnTo>
                <a:lnTo>
                  <a:pt x="4434" y="3843"/>
                </a:lnTo>
                <a:lnTo>
                  <a:pt x="4434" y="4465"/>
                </a:lnTo>
                <a:cubicBezTo>
                  <a:pt x="4354" y="4470"/>
                  <a:pt x="4313" y="4531"/>
                  <a:pt x="4291" y="4591"/>
                </a:cubicBezTo>
                <a:cubicBezTo>
                  <a:pt x="4269" y="4651"/>
                  <a:pt x="4267" y="4709"/>
                  <a:pt x="4267" y="4709"/>
                </a:cubicBezTo>
                <a:lnTo>
                  <a:pt x="4267" y="6283"/>
                </a:lnTo>
                <a:lnTo>
                  <a:pt x="4143" y="6283"/>
                </a:lnTo>
                <a:lnTo>
                  <a:pt x="4143" y="6534"/>
                </a:lnTo>
                <a:lnTo>
                  <a:pt x="4044" y="6534"/>
                </a:lnTo>
                <a:lnTo>
                  <a:pt x="4044" y="6787"/>
                </a:lnTo>
                <a:lnTo>
                  <a:pt x="3945" y="6802"/>
                </a:lnTo>
                <a:lnTo>
                  <a:pt x="3945" y="7243"/>
                </a:lnTo>
                <a:lnTo>
                  <a:pt x="3870" y="7259"/>
                </a:lnTo>
                <a:lnTo>
                  <a:pt x="3870" y="8503"/>
                </a:lnTo>
                <a:lnTo>
                  <a:pt x="3821" y="8503"/>
                </a:lnTo>
                <a:lnTo>
                  <a:pt x="3821" y="14763"/>
                </a:lnTo>
                <a:lnTo>
                  <a:pt x="3744" y="14878"/>
                </a:lnTo>
                <a:lnTo>
                  <a:pt x="3744" y="15006"/>
                </a:lnTo>
                <a:cubicBezTo>
                  <a:pt x="3742" y="15006"/>
                  <a:pt x="3740" y="15006"/>
                  <a:pt x="3739" y="15006"/>
                </a:cubicBezTo>
                <a:cubicBezTo>
                  <a:pt x="3737" y="15006"/>
                  <a:pt x="3736" y="15006"/>
                  <a:pt x="3736" y="15006"/>
                </a:cubicBezTo>
                <a:lnTo>
                  <a:pt x="3736" y="15364"/>
                </a:lnTo>
                <a:lnTo>
                  <a:pt x="3629" y="15364"/>
                </a:lnTo>
                <a:lnTo>
                  <a:pt x="3629" y="11837"/>
                </a:lnTo>
                <a:lnTo>
                  <a:pt x="3122" y="11837"/>
                </a:lnTo>
                <a:lnTo>
                  <a:pt x="3122" y="15629"/>
                </a:lnTo>
                <a:lnTo>
                  <a:pt x="3100" y="15629"/>
                </a:lnTo>
                <a:lnTo>
                  <a:pt x="2862" y="15176"/>
                </a:lnTo>
                <a:lnTo>
                  <a:pt x="2862" y="12498"/>
                </a:lnTo>
                <a:lnTo>
                  <a:pt x="2862" y="12101"/>
                </a:lnTo>
                <a:lnTo>
                  <a:pt x="2712" y="12101"/>
                </a:lnTo>
                <a:lnTo>
                  <a:pt x="2712" y="11837"/>
                </a:lnTo>
                <a:lnTo>
                  <a:pt x="2315" y="11837"/>
                </a:lnTo>
                <a:lnTo>
                  <a:pt x="2315" y="10057"/>
                </a:lnTo>
                <a:lnTo>
                  <a:pt x="1964" y="10057"/>
                </a:lnTo>
                <a:lnTo>
                  <a:pt x="1964" y="13732"/>
                </a:lnTo>
                <a:lnTo>
                  <a:pt x="1636" y="13732"/>
                </a:lnTo>
                <a:lnTo>
                  <a:pt x="1636" y="10626"/>
                </a:lnTo>
                <a:lnTo>
                  <a:pt x="1209" y="10626"/>
                </a:lnTo>
                <a:lnTo>
                  <a:pt x="1209" y="15364"/>
                </a:lnTo>
                <a:lnTo>
                  <a:pt x="1102" y="15364"/>
                </a:lnTo>
                <a:lnTo>
                  <a:pt x="1102" y="15077"/>
                </a:lnTo>
                <a:lnTo>
                  <a:pt x="927" y="15093"/>
                </a:lnTo>
                <a:lnTo>
                  <a:pt x="927" y="14694"/>
                </a:lnTo>
                <a:lnTo>
                  <a:pt x="917" y="14694"/>
                </a:lnTo>
                <a:lnTo>
                  <a:pt x="917" y="14438"/>
                </a:lnTo>
                <a:lnTo>
                  <a:pt x="754" y="14438"/>
                </a:lnTo>
                <a:lnTo>
                  <a:pt x="754" y="14217"/>
                </a:lnTo>
                <a:lnTo>
                  <a:pt x="703" y="14217"/>
                </a:lnTo>
                <a:lnTo>
                  <a:pt x="703" y="12118"/>
                </a:lnTo>
                <a:lnTo>
                  <a:pt x="115" y="12118"/>
                </a:lnTo>
                <a:lnTo>
                  <a:pt x="115" y="14041"/>
                </a:lnTo>
                <a:lnTo>
                  <a:pt x="28" y="14041"/>
                </a:lnTo>
                <a:lnTo>
                  <a:pt x="0" y="20919"/>
                </a:lnTo>
                <a:cubicBezTo>
                  <a:pt x="275" y="20627"/>
                  <a:pt x="563" y="20384"/>
                  <a:pt x="861" y="20194"/>
                </a:cubicBezTo>
                <a:cubicBezTo>
                  <a:pt x="1209" y="19974"/>
                  <a:pt x="1568" y="19826"/>
                  <a:pt x="1932" y="19755"/>
                </a:cubicBezTo>
                <a:cubicBezTo>
                  <a:pt x="3191" y="19131"/>
                  <a:pt x="4493" y="18841"/>
                  <a:pt x="5800" y="18912"/>
                </a:cubicBezTo>
                <a:cubicBezTo>
                  <a:pt x="6976" y="18977"/>
                  <a:pt x="8134" y="19328"/>
                  <a:pt x="9287" y="19745"/>
                </a:cubicBezTo>
                <a:cubicBezTo>
                  <a:pt x="11431" y="21009"/>
                  <a:pt x="13668" y="21600"/>
                  <a:pt x="15912" y="21494"/>
                </a:cubicBezTo>
                <a:cubicBezTo>
                  <a:pt x="17820" y="21404"/>
                  <a:pt x="19713" y="20810"/>
                  <a:pt x="21536" y="19730"/>
                </a:cubicBezTo>
                <a:cubicBezTo>
                  <a:pt x="21547" y="19723"/>
                  <a:pt x="21557" y="19717"/>
                  <a:pt x="21568" y="19711"/>
                </a:cubicBezTo>
                <a:cubicBezTo>
                  <a:pt x="21579" y="19705"/>
                  <a:pt x="21589" y="19698"/>
                  <a:pt x="21600" y="19692"/>
                </a:cubicBezTo>
                <a:cubicBezTo>
                  <a:pt x="21597" y="19200"/>
                  <a:pt x="21497" y="18889"/>
                  <a:pt x="21397" y="18703"/>
                </a:cubicBezTo>
                <a:cubicBezTo>
                  <a:pt x="21297" y="18516"/>
                  <a:pt x="21198" y="18452"/>
                  <a:pt x="21198" y="18452"/>
                </a:cubicBezTo>
                <a:lnTo>
                  <a:pt x="21319" y="18457"/>
                </a:lnTo>
                <a:lnTo>
                  <a:pt x="21319" y="18174"/>
                </a:lnTo>
                <a:lnTo>
                  <a:pt x="21198" y="18183"/>
                </a:lnTo>
                <a:lnTo>
                  <a:pt x="21200" y="17956"/>
                </a:lnTo>
                <a:lnTo>
                  <a:pt x="21086" y="17953"/>
                </a:lnTo>
                <a:lnTo>
                  <a:pt x="21086" y="17382"/>
                </a:lnTo>
                <a:lnTo>
                  <a:pt x="21014" y="17372"/>
                </a:lnTo>
                <a:lnTo>
                  <a:pt x="21009" y="17214"/>
                </a:lnTo>
                <a:lnTo>
                  <a:pt x="20819" y="17131"/>
                </a:lnTo>
                <a:lnTo>
                  <a:pt x="20826" y="16974"/>
                </a:lnTo>
                <a:lnTo>
                  <a:pt x="20931" y="16978"/>
                </a:lnTo>
                <a:lnTo>
                  <a:pt x="20935" y="16873"/>
                </a:lnTo>
                <a:lnTo>
                  <a:pt x="21006" y="16826"/>
                </a:lnTo>
                <a:lnTo>
                  <a:pt x="21023" y="16695"/>
                </a:lnTo>
                <a:lnTo>
                  <a:pt x="21089" y="16659"/>
                </a:lnTo>
                <a:lnTo>
                  <a:pt x="21037" y="15693"/>
                </a:lnTo>
                <a:cubicBezTo>
                  <a:pt x="21037" y="15693"/>
                  <a:pt x="21279" y="15151"/>
                  <a:pt x="21271" y="15151"/>
                </a:cubicBezTo>
                <a:cubicBezTo>
                  <a:pt x="21262" y="15151"/>
                  <a:pt x="21125" y="14816"/>
                  <a:pt x="21125" y="14816"/>
                </a:cubicBezTo>
                <a:lnTo>
                  <a:pt x="20989" y="15026"/>
                </a:lnTo>
                <a:lnTo>
                  <a:pt x="20841" y="14476"/>
                </a:lnTo>
                <a:lnTo>
                  <a:pt x="20709" y="14476"/>
                </a:lnTo>
                <a:lnTo>
                  <a:pt x="20613" y="14232"/>
                </a:lnTo>
                <a:lnTo>
                  <a:pt x="20690" y="14070"/>
                </a:lnTo>
                <a:lnTo>
                  <a:pt x="20698" y="13823"/>
                </a:lnTo>
                <a:lnTo>
                  <a:pt x="20839" y="13787"/>
                </a:lnTo>
                <a:lnTo>
                  <a:pt x="20709" y="13713"/>
                </a:lnTo>
                <a:lnTo>
                  <a:pt x="20839" y="13567"/>
                </a:lnTo>
                <a:lnTo>
                  <a:pt x="20671" y="13556"/>
                </a:lnTo>
                <a:lnTo>
                  <a:pt x="20767" y="13340"/>
                </a:lnTo>
                <a:lnTo>
                  <a:pt x="20610" y="13493"/>
                </a:lnTo>
                <a:lnTo>
                  <a:pt x="20596" y="13220"/>
                </a:lnTo>
                <a:lnTo>
                  <a:pt x="20530" y="13477"/>
                </a:lnTo>
                <a:lnTo>
                  <a:pt x="20486" y="13472"/>
                </a:lnTo>
                <a:lnTo>
                  <a:pt x="20392" y="13325"/>
                </a:lnTo>
                <a:lnTo>
                  <a:pt x="20439" y="13582"/>
                </a:lnTo>
                <a:lnTo>
                  <a:pt x="20340" y="13556"/>
                </a:lnTo>
                <a:lnTo>
                  <a:pt x="20340" y="13364"/>
                </a:lnTo>
                <a:lnTo>
                  <a:pt x="20316" y="13340"/>
                </a:lnTo>
                <a:lnTo>
                  <a:pt x="20307" y="12642"/>
                </a:lnTo>
                <a:lnTo>
                  <a:pt x="20244" y="12478"/>
                </a:lnTo>
                <a:lnTo>
                  <a:pt x="20246" y="12443"/>
                </a:lnTo>
                <a:lnTo>
                  <a:pt x="20359" y="12438"/>
                </a:lnTo>
                <a:lnTo>
                  <a:pt x="20359" y="12243"/>
                </a:lnTo>
                <a:lnTo>
                  <a:pt x="20331" y="12175"/>
                </a:lnTo>
                <a:lnTo>
                  <a:pt x="20248" y="12164"/>
                </a:lnTo>
                <a:lnTo>
                  <a:pt x="20240" y="12108"/>
                </a:lnTo>
                <a:lnTo>
                  <a:pt x="20331" y="12086"/>
                </a:lnTo>
                <a:lnTo>
                  <a:pt x="20331" y="11929"/>
                </a:lnTo>
                <a:lnTo>
                  <a:pt x="20301" y="11837"/>
                </a:lnTo>
                <a:lnTo>
                  <a:pt x="20298" y="11760"/>
                </a:lnTo>
                <a:lnTo>
                  <a:pt x="20265" y="11687"/>
                </a:lnTo>
                <a:lnTo>
                  <a:pt x="20313" y="11498"/>
                </a:lnTo>
                <a:lnTo>
                  <a:pt x="20313" y="11362"/>
                </a:lnTo>
                <a:lnTo>
                  <a:pt x="20122" y="11837"/>
                </a:lnTo>
                <a:lnTo>
                  <a:pt x="20122" y="12034"/>
                </a:lnTo>
                <a:lnTo>
                  <a:pt x="20155" y="12108"/>
                </a:lnTo>
                <a:lnTo>
                  <a:pt x="20164" y="12154"/>
                </a:lnTo>
                <a:lnTo>
                  <a:pt x="20130" y="12154"/>
                </a:lnTo>
                <a:lnTo>
                  <a:pt x="20097" y="12238"/>
                </a:lnTo>
                <a:lnTo>
                  <a:pt x="20097" y="12448"/>
                </a:lnTo>
                <a:lnTo>
                  <a:pt x="20146" y="12501"/>
                </a:lnTo>
                <a:lnTo>
                  <a:pt x="20147" y="12743"/>
                </a:lnTo>
                <a:lnTo>
                  <a:pt x="20210" y="12743"/>
                </a:lnTo>
                <a:lnTo>
                  <a:pt x="20210" y="12987"/>
                </a:lnTo>
                <a:lnTo>
                  <a:pt x="20108" y="13873"/>
                </a:lnTo>
                <a:lnTo>
                  <a:pt x="20108" y="14226"/>
                </a:lnTo>
                <a:lnTo>
                  <a:pt x="20167" y="14319"/>
                </a:lnTo>
                <a:lnTo>
                  <a:pt x="20167" y="14708"/>
                </a:lnTo>
                <a:lnTo>
                  <a:pt x="20216" y="14909"/>
                </a:lnTo>
                <a:lnTo>
                  <a:pt x="20167" y="15430"/>
                </a:lnTo>
                <a:lnTo>
                  <a:pt x="20167" y="15634"/>
                </a:lnTo>
                <a:lnTo>
                  <a:pt x="20223" y="15634"/>
                </a:lnTo>
                <a:lnTo>
                  <a:pt x="20233" y="15732"/>
                </a:lnTo>
                <a:lnTo>
                  <a:pt x="20225" y="16153"/>
                </a:lnTo>
                <a:lnTo>
                  <a:pt x="20269" y="16153"/>
                </a:lnTo>
                <a:lnTo>
                  <a:pt x="20271" y="16617"/>
                </a:lnTo>
                <a:lnTo>
                  <a:pt x="20225" y="16950"/>
                </a:lnTo>
                <a:lnTo>
                  <a:pt x="20225" y="17923"/>
                </a:lnTo>
                <a:lnTo>
                  <a:pt x="20130" y="17919"/>
                </a:lnTo>
                <a:lnTo>
                  <a:pt x="20130" y="18177"/>
                </a:lnTo>
                <a:lnTo>
                  <a:pt x="19997" y="18174"/>
                </a:lnTo>
                <a:lnTo>
                  <a:pt x="20026" y="18484"/>
                </a:lnTo>
                <a:lnTo>
                  <a:pt x="20139" y="18483"/>
                </a:lnTo>
                <a:lnTo>
                  <a:pt x="20011" y="18937"/>
                </a:lnTo>
                <a:cubicBezTo>
                  <a:pt x="20011" y="18937"/>
                  <a:pt x="19952" y="18118"/>
                  <a:pt x="19461" y="17609"/>
                </a:cubicBezTo>
                <a:cubicBezTo>
                  <a:pt x="19416" y="17562"/>
                  <a:pt x="19372" y="17522"/>
                  <a:pt x="19328" y="17487"/>
                </a:cubicBezTo>
                <a:cubicBezTo>
                  <a:pt x="19216" y="17225"/>
                  <a:pt x="19055" y="17119"/>
                  <a:pt x="18921" y="17078"/>
                </a:cubicBezTo>
                <a:cubicBezTo>
                  <a:pt x="18787" y="17037"/>
                  <a:pt x="18681" y="17062"/>
                  <a:pt x="18681" y="17062"/>
                </a:cubicBezTo>
                <a:lnTo>
                  <a:pt x="18681" y="16643"/>
                </a:lnTo>
                <a:lnTo>
                  <a:pt x="18592" y="16694"/>
                </a:lnTo>
                <a:cubicBezTo>
                  <a:pt x="18579" y="16605"/>
                  <a:pt x="18561" y="16536"/>
                  <a:pt x="18540" y="16484"/>
                </a:cubicBezTo>
                <a:cubicBezTo>
                  <a:pt x="18520" y="16431"/>
                  <a:pt x="18497" y="16395"/>
                  <a:pt x="18476" y="16370"/>
                </a:cubicBezTo>
                <a:lnTo>
                  <a:pt x="18476" y="13439"/>
                </a:lnTo>
                <a:lnTo>
                  <a:pt x="17924" y="13439"/>
                </a:lnTo>
                <a:lnTo>
                  <a:pt x="17924" y="15599"/>
                </a:lnTo>
                <a:lnTo>
                  <a:pt x="17886" y="15599"/>
                </a:lnTo>
                <a:lnTo>
                  <a:pt x="17886" y="16506"/>
                </a:lnTo>
                <a:lnTo>
                  <a:pt x="17865" y="16547"/>
                </a:lnTo>
                <a:lnTo>
                  <a:pt x="17715" y="16547"/>
                </a:lnTo>
                <a:lnTo>
                  <a:pt x="17715" y="8192"/>
                </a:lnTo>
                <a:lnTo>
                  <a:pt x="17015" y="8176"/>
                </a:lnTo>
                <a:lnTo>
                  <a:pt x="17015" y="14904"/>
                </a:lnTo>
                <a:cubicBezTo>
                  <a:pt x="16981" y="14913"/>
                  <a:pt x="16948" y="14929"/>
                  <a:pt x="16918" y="14949"/>
                </a:cubicBezTo>
                <a:cubicBezTo>
                  <a:pt x="16887" y="14968"/>
                  <a:pt x="16859" y="14992"/>
                  <a:pt x="16834" y="15017"/>
                </a:cubicBezTo>
                <a:lnTo>
                  <a:pt x="16834" y="8899"/>
                </a:lnTo>
                <a:lnTo>
                  <a:pt x="16320" y="7921"/>
                </a:lnTo>
                <a:lnTo>
                  <a:pt x="15702" y="8884"/>
                </a:lnTo>
                <a:lnTo>
                  <a:pt x="15710" y="14140"/>
                </a:lnTo>
                <a:cubicBezTo>
                  <a:pt x="15664" y="14129"/>
                  <a:pt x="15620" y="14130"/>
                  <a:pt x="15580" y="14139"/>
                </a:cubicBezTo>
                <a:cubicBezTo>
                  <a:pt x="15539" y="14149"/>
                  <a:pt x="15501" y="14167"/>
                  <a:pt x="15466" y="14191"/>
                </a:cubicBezTo>
                <a:lnTo>
                  <a:pt x="15466" y="4281"/>
                </a:lnTo>
                <a:lnTo>
                  <a:pt x="15121" y="4272"/>
                </a:lnTo>
                <a:lnTo>
                  <a:pt x="15115" y="4137"/>
                </a:lnTo>
                <a:lnTo>
                  <a:pt x="15384" y="4141"/>
                </a:lnTo>
                <a:lnTo>
                  <a:pt x="15466" y="4068"/>
                </a:lnTo>
                <a:lnTo>
                  <a:pt x="15466" y="3955"/>
                </a:lnTo>
                <a:lnTo>
                  <a:pt x="15401" y="3853"/>
                </a:lnTo>
                <a:lnTo>
                  <a:pt x="15109" y="3842"/>
                </a:lnTo>
                <a:lnTo>
                  <a:pt x="15061" y="0"/>
                </a:lnTo>
                <a:close/>
              </a:path>
            </a:pathLst>
          </a:custGeom>
          <a:solidFill>
            <a:srgbClr val="E88478">
              <a:alpha val="35852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45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xfrm>
            <a:off x="21333086" y="1445295"/>
            <a:ext cx="509144" cy="561976"/>
          </a:xfrm>
          <a:prstGeom prst="rect">
            <a:avLst/>
          </a:prstGeom>
        </p:spPr>
        <p:txBody>
          <a:bodyPr wrap="square"/>
          <a:lstStyle/>
          <a:p>
            <a:pPr/>
            <a:fld id="{86CB4B4D-7CA3-9044-876B-883B54F8677D}" type="slidenum"/>
          </a:p>
        </p:txBody>
      </p:sp>
      <p:sp>
        <p:nvSpPr>
          <p:cNvPr id="147" name="Shape"/>
          <p:cNvSpPr/>
          <p:nvPr/>
        </p:nvSpPr>
        <p:spPr>
          <a:xfrm>
            <a:off x="-17767" y="11200656"/>
            <a:ext cx="24419534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48" name="Shape"/>
          <p:cNvSpPr/>
          <p:nvPr/>
        </p:nvSpPr>
        <p:spPr>
          <a:xfrm flipH="1">
            <a:off x="-25069" y="11086655"/>
            <a:ext cx="24450695" cy="2370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149" name="Title Text"/>
          <p:cNvSpPr txBox="1"/>
          <p:nvPr>
            <p:ph type="title"/>
          </p:nvPr>
        </p:nvSpPr>
        <p:spPr>
          <a:xfrm>
            <a:off x="4270111" y="5903104"/>
            <a:ext cx="15843778" cy="1909792"/>
          </a:xfrm>
          <a:prstGeom prst="rect">
            <a:avLst/>
          </a:prstGeom>
        </p:spPr>
        <p:txBody>
          <a:bodyPr anchor="ctr"/>
          <a:lstStyle>
            <a:lvl1pPr algn="ctr"/>
          </a:lstStyle>
          <a:p>
            <a:pPr/>
            <a:r>
              <a:t>Title Text</a:t>
            </a:r>
          </a:p>
        </p:txBody>
      </p:sp>
      <p:sp>
        <p:nvSpPr>
          <p:cNvPr id="150" name="Any Questions?"/>
          <p:cNvSpPr txBox="1"/>
          <p:nvPr>
            <p:ph type="body" sz="quarter" idx="21"/>
          </p:nvPr>
        </p:nvSpPr>
        <p:spPr>
          <a:xfrm>
            <a:off x="8440089" y="7957801"/>
            <a:ext cx="7503822" cy="875111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/>
          </a:lstStyle>
          <a:p>
            <a:pPr/>
            <a:r>
              <a:t>Any Questions?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3EB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"/>
          <p:cNvSpPr/>
          <p:nvPr/>
        </p:nvSpPr>
        <p:spPr>
          <a:xfrm>
            <a:off x="-38091" y="-23813"/>
            <a:ext cx="24490041" cy="12926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9" fill="norm" stroke="1" extrusionOk="0">
                <a:moveTo>
                  <a:pt x="0" y="0"/>
                </a:moveTo>
                <a:lnTo>
                  <a:pt x="21565" y="0"/>
                </a:lnTo>
                <a:lnTo>
                  <a:pt x="21600" y="20069"/>
                </a:lnTo>
                <a:cubicBezTo>
                  <a:pt x="19029" y="21221"/>
                  <a:pt x="16316" y="21600"/>
                  <a:pt x="13639" y="21186"/>
                </a:cubicBezTo>
                <a:cubicBezTo>
                  <a:pt x="11004" y="20779"/>
                  <a:pt x="8439" y="19604"/>
                  <a:pt x="5778" y="19497"/>
                </a:cubicBezTo>
                <a:cubicBezTo>
                  <a:pt x="3797" y="19417"/>
                  <a:pt x="1826" y="19936"/>
                  <a:pt x="0" y="21017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B99E"/>
              </a:gs>
              <a:gs pos="100000">
                <a:srgbClr val="EE9382"/>
              </a:gs>
            </a:gsLst>
            <a:lin ang="5400000"/>
          </a:gra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3" name="Shape"/>
          <p:cNvSpPr/>
          <p:nvPr/>
        </p:nvSpPr>
        <p:spPr>
          <a:xfrm>
            <a:off x="0" y="11200656"/>
            <a:ext cx="24384001" cy="2073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15" fill="norm" stroke="1" extrusionOk="0">
                <a:moveTo>
                  <a:pt x="2" y="15235"/>
                </a:moveTo>
                <a:cubicBezTo>
                  <a:pt x="3638" y="17596"/>
                  <a:pt x="7295" y="15391"/>
                  <a:pt x="10856" y="8690"/>
                </a:cubicBezTo>
                <a:cubicBezTo>
                  <a:pt x="12625" y="5361"/>
                  <a:pt x="14376" y="918"/>
                  <a:pt x="16187" y="128"/>
                </a:cubicBezTo>
                <a:cubicBezTo>
                  <a:pt x="18049" y="-685"/>
                  <a:pt x="19908" y="2395"/>
                  <a:pt x="21600" y="9100"/>
                </a:cubicBezTo>
                <a:lnTo>
                  <a:pt x="21600" y="20915"/>
                </a:lnTo>
                <a:lnTo>
                  <a:pt x="0" y="20915"/>
                </a:lnTo>
                <a:lnTo>
                  <a:pt x="2" y="15235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4" name="Shape"/>
          <p:cNvSpPr/>
          <p:nvPr/>
        </p:nvSpPr>
        <p:spPr>
          <a:xfrm flipH="1">
            <a:off x="-73531" y="11086655"/>
            <a:ext cx="24547619" cy="23701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670" fill="norm" stroke="1" extrusionOk="0">
                <a:moveTo>
                  <a:pt x="0" y="17224"/>
                </a:moveTo>
                <a:cubicBezTo>
                  <a:pt x="3017" y="15809"/>
                  <a:pt x="6013" y="12574"/>
                  <a:pt x="8958" y="7549"/>
                </a:cubicBezTo>
                <a:cubicBezTo>
                  <a:pt x="10718" y="4549"/>
                  <a:pt x="12467" y="903"/>
                  <a:pt x="14271" y="148"/>
                </a:cubicBezTo>
                <a:cubicBezTo>
                  <a:pt x="16847" y="-930"/>
                  <a:pt x="19407" y="3898"/>
                  <a:pt x="21600" y="13976"/>
                </a:cubicBezTo>
                <a:lnTo>
                  <a:pt x="21573" y="20670"/>
                </a:lnTo>
                <a:lnTo>
                  <a:pt x="47" y="20670"/>
                </a:lnTo>
                <a:lnTo>
                  <a:pt x="0" y="17224"/>
                </a:lnTo>
                <a:close/>
              </a:path>
            </a:pathLst>
          </a:custGeom>
          <a:solidFill>
            <a:srgbClr val="F3EBE4">
              <a:alpha val="45000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5" name="Title Text"/>
          <p:cNvSpPr txBox="1"/>
          <p:nvPr>
            <p:ph type="title"/>
          </p:nvPr>
        </p:nvSpPr>
        <p:spPr>
          <a:xfrm>
            <a:off x="4833937" y="2303859"/>
            <a:ext cx="14716126" cy="2073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6" name="Body Level One…"/>
          <p:cNvSpPr txBox="1"/>
          <p:nvPr>
            <p:ph type="body" idx="1"/>
          </p:nvPr>
        </p:nvSpPr>
        <p:spPr>
          <a:xfrm>
            <a:off x="4833937" y="4645669"/>
            <a:ext cx="7460569" cy="4016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Rounded Rectangle"/>
          <p:cNvSpPr/>
          <p:nvPr/>
        </p:nvSpPr>
        <p:spPr>
          <a:xfrm>
            <a:off x="21089224" y="1391251"/>
            <a:ext cx="996870" cy="643869"/>
          </a:xfrm>
          <a:prstGeom prst="roundRect">
            <a:avLst>
              <a:gd name="adj" fmla="val 45305"/>
            </a:avLst>
          </a:prstGeom>
          <a:solidFill>
            <a:srgbClr val="F3EBE4">
              <a:alpha val="19676"/>
            </a:srgb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21333087" y="1445295"/>
            <a:ext cx="509144" cy="5619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>
                <a:solidFill>
                  <a:srgbClr val="F3EBE4"/>
                </a:solidFill>
                <a:latin typeface="Avenir Next Regular"/>
                <a:ea typeface="Avenir Next Regular"/>
                <a:cs typeface="Avenir Next Regular"/>
                <a:sym typeface="Avenir Next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transition xmlns:p14="http://schemas.microsoft.com/office/powerpoint/2010/main" spd="med" advClick="1"/>
  <p:txStyles>
    <p:titleStyle>
      <a:lvl1pPr marL="0" marR="0" indent="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1pPr>
      <a:lvl2pPr marL="0" marR="0" indent="228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2pPr>
      <a:lvl3pPr marL="0" marR="0" indent="457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3pPr>
      <a:lvl4pPr marL="0" marR="0" indent="685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4pPr>
      <a:lvl5pPr marL="0" marR="0" indent="9144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5pPr>
      <a:lvl6pPr marL="0" marR="0" indent="11430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6pPr>
      <a:lvl7pPr marL="0" marR="0" indent="1371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7pPr>
      <a:lvl8pPr marL="0" marR="0" indent="1600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8pPr>
      <a:lvl9pPr marL="0" marR="0" indent="1828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UltraLight"/>
        </a:defRPr>
      </a:lvl9pPr>
    </p:titleStyle>
    <p:bodyStyle>
      <a:lvl1pPr marL="0" marR="0" indent="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0" marR="0" indent="228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0" marR="0" indent="457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0" marR="0" indent="685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0" marR="0" indent="9144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0" marR="0" indent="11430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0" marR="0" indent="1371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0" marR="0" indent="1600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0" marR="0" indent="1828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HE WORKS OF THE CHURCH"/>
          <p:cNvSpPr txBox="1"/>
          <p:nvPr>
            <p:ph type="ctrTitle"/>
          </p:nvPr>
        </p:nvSpPr>
        <p:spPr>
          <a:xfrm>
            <a:off x="4833937" y="1760180"/>
            <a:ext cx="14716126" cy="2073072"/>
          </a:xfrm>
          <a:prstGeom prst="rect">
            <a:avLst/>
          </a:prstGeom>
        </p:spPr>
        <p:txBody>
          <a:bodyPr/>
          <a:lstStyle>
            <a:lvl1pPr defTabSz="747593">
              <a:defRPr sz="10192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THE WORKS OF THE CHURCH</a:t>
            </a:r>
          </a:p>
        </p:txBody>
      </p:sp>
      <p:sp>
        <p:nvSpPr>
          <p:cNvPr id="551" name="Revelation 3:8 I know thy works: behold, I have set before thee an open door and no man can shut it: for thou hast a little strength, and hast   kept  my word, and hast not denied my…"/>
          <p:cNvSpPr txBox="1"/>
          <p:nvPr>
            <p:ph type="subTitle" sz="half" idx="1"/>
          </p:nvPr>
        </p:nvSpPr>
        <p:spPr>
          <a:xfrm>
            <a:off x="2926293" y="3623389"/>
            <a:ext cx="19113209" cy="6469222"/>
          </a:xfrm>
          <a:prstGeom prst="rect">
            <a:avLst/>
          </a:prstGeom>
        </p:spPr>
        <p:txBody>
          <a:bodyPr/>
          <a:lstStyle/>
          <a:p>
            <a:pPr algn="ctr">
              <a:defRPr sz="6800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Revelation 3:8 I know thy works: behold, I have set before thee an open door and no man can shut it: for thou hast a little strength, and hast   kept  my word, and hast not denied my </a:t>
            </a:r>
          </a:p>
          <a:p>
            <a:pPr algn="ctr">
              <a:defRPr sz="6800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name</a:t>
            </a:r>
          </a:p>
        </p:txBody>
      </p:sp>
      <p:sp>
        <p:nvSpPr>
          <p:cNvPr id="552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79" name="IN DARKNESS…"/>
          <p:cNvSpPr txBox="1"/>
          <p:nvPr>
            <p:ph type="title"/>
          </p:nvPr>
        </p:nvSpPr>
        <p:spPr>
          <a:xfrm>
            <a:off x="1394367" y="1781848"/>
            <a:ext cx="21054708" cy="8699746"/>
          </a:xfrm>
          <a:prstGeom prst="rect">
            <a:avLst/>
          </a:prstGeom>
        </p:spPr>
        <p:txBody>
          <a:bodyPr/>
          <a:lstStyle/>
          <a:p>
            <a:pPr algn="l" defTabSz="468272">
              <a:defRPr sz="638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IN DARKNESS 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l" defTabSz="468272">
              <a:defRPr sz="638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John 3:20 For </a:t>
            </a:r>
            <a:r>
              <a:rPr>
                <a:solidFill>
                  <a:srgbClr val="53585F"/>
                </a:solidFill>
              </a:rPr>
              <a:t>every wrongdoer hates</a:t>
            </a:r>
            <a:r>
              <a:t> (loathes, detests) </a:t>
            </a:r>
            <a:r>
              <a:rPr>
                <a:solidFill>
                  <a:srgbClr val="53585F"/>
                </a:solidFill>
              </a:rPr>
              <a:t>the Light</a:t>
            </a:r>
            <a:r>
              <a:t>, and will not come out into the Light but s</a:t>
            </a:r>
            <a:r>
              <a:rPr>
                <a:solidFill>
                  <a:srgbClr val="53585F"/>
                </a:solidFill>
              </a:rPr>
              <a:t>hrinks from it, lest his works </a:t>
            </a:r>
            <a:r>
              <a:t>(his deeds, his activities, his conduct) </a:t>
            </a:r>
            <a:r>
              <a:rPr>
                <a:solidFill>
                  <a:srgbClr val="53585F"/>
                </a:solidFill>
              </a:rPr>
              <a:t>be exposed and reproved. </a:t>
            </a:r>
            <a:r>
              <a:t>21 But he who practices truth [who does what is right] comes out into the Light; so that his works may be plainly shown to be what they are—wrought with God [divinely prompted, done with God’s help, in dependence upon Him].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82" name="WORKS OF THE WORLD…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772239">
              <a:defRPr sz="1052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WORKS OF THE WORLD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ctr" defTabSz="772239">
              <a:defRPr sz="1052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John 7:7 CSB </a:t>
            </a:r>
            <a:r>
              <a:rPr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rPr>
              <a:t>The world</a:t>
            </a:r>
            <a:r>
              <a:t> cannot hate you, but it does hate me because I testify about it—that </a:t>
            </a:r>
            <a:r>
              <a:rPr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rPr>
              <a:t>its works are evil.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85" name="OTHERS WORKS UNDER THE SUN…"/>
          <p:cNvSpPr txBox="1"/>
          <p:nvPr>
            <p:ph type="title"/>
          </p:nvPr>
        </p:nvSpPr>
        <p:spPr>
          <a:xfrm>
            <a:off x="1980670" y="1523831"/>
            <a:ext cx="10942869" cy="10529864"/>
          </a:xfrm>
          <a:prstGeom prst="rect">
            <a:avLst/>
          </a:prstGeom>
        </p:spPr>
        <p:txBody>
          <a:bodyPr/>
          <a:lstStyle/>
          <a:p>
            <a:pPr algn="ctr" defTabSz="435411">
              <a:defRPr sz="6836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OTHERS WORKS UNDER THE SUN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WORKS OF THE DEVIL JOHN 8:41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UNDER STRESS MATTHEW 6:28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WITH BURDEN MATTHEW 11:28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WITHOUT RESULTS LUKE 5:5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OTHERS HARVEST WHAT YOU SOWED JOHN 4:38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TIREDSOME 1 CORINTHIANS 4:12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IN VAIN GAL. 4:12 AND PHIL. 2:16</a:t>
            </a:r>
          </a:p>
          <a:p>
            <a:pPr defTabSz="435411">
              <a:defRPr sz="5935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WITH SUFFERING REV. 2:3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88" name="THE TABLES AND DISTRIBUTION…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418980">
              <a:defRPr sz="5712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THE TABLES AND DISTRIBUTION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ctr" defTabSz="418980">
              <a:defRPr sz="5712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Acts 6:2 So the Twelve called the disciples together and said, “It is not appropriate for us to neglect [teaching] the word of God in order to serve tables and manage the distribution of food. 3 Therefore, brothers, choose from among you seven men with </a:t>
            </a: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good reputations</a:t>
            </a:r>
            <a:r>
              <a:t> [men of godly character and moral integrity], </a:t>
            </a:r>
            <a:r>
              <a:rPr>
                <a:solidFill>
                  <a:schemeClr val="accent5"/>
                </a:solidFill>
              </a:rPr>
              <a:t>full of the Spirit </a:t>
            </a:r>
            <a:r>
              <a:t>and </a:t>
            </a:r>
            <a:r>
              <a:rPr>
                <a:solidFill>
                  <a:schemeClr val="accent4"/>
                </a:solidFill>
              </a:rPr>
              <a:t>of wisdom</a:t>
            </a:r>
            <a:r>
              <a:t>, whom we may put </a:t>
            </a:r>
            <a:r>
              <a:rPr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rPr>
              <a:t>in charge of this task G5532</a:t>
            </a:r>
            <a:r>
              <a:t>. 4 But we will [continue to] devote ourselves [steadfastly] to prayer and to the ministry of the word.”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91" name="WITH REPENTANCE…"/>
          <p:cNvSpPr txBox="1"/>
          <p:nvPr>
            <p:ph type="title"/>
          </p:nvPr>
        </p:nvSpPr>
        <p:spPr>
          <a:xfrm>
            <a:off x="1394367" y="1781848"/>
            <a:ext cx="21054708" cy="8699746"/>
          </a:xfrm>
          <a:prstGeom prst="rect">
            <a:avLst/>
          </a:prstGeom>
        </p:spPr>
        <p:txBody>
          <a:bodyPr/>
          <a:lstStyle/>
          <a:p>
            <a:pPr algn="l" defTabSz="599717">
              <a:defRPr sz="8176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WITH REPENTANCE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l" defTabSz="599717">
              <a:defRPr sz="8176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Matthew 21:28 “What do you think? There was a man who had two sons, and he came to the first and said, ‘Son, go and work in the vineyard today.’ 29 And he answered, ‘I will not’; but afterward </a:t>
            </a:r>
            <a:r>
              <a:rPr>
                <a:solidFill>
                  <a:srgbClr val="53585F"/>
                </a:solidFill>
              </a:rPr>
              <a:t>he regretted it and changed his mind and went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94" name="WITH DILIGENCE…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772239">
              <a:defRPr sz="1052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WITH DILIGENCE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ctr" defTabSz="772239">
              <a:defRPr sz="1052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Matthew 25:16 He who had received the five talents went at once and traded G2038 with them, and he gained five talents more.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97" name="WITH GRATITUDE…"/>
          <p:cNvSpPr txBox="1"/>
          <p:nvPr>
            <p:ph type="title"/>
          </p:nvPr>
        </p:nvSpPr>
        <p:spPr>
          <a:xfrm>
            <a:off x="1394367" y="1781848"/>
            <a:ext cx="18998995" cy="8699746"/>
          </a:xfrm>
          <a:prstGeom prst="rect">
            <a:avLst/>
          </a:prstGeom>
        </p:spPr>
        <p:txBody>
          <a:bodyPr/>
          <a:lstStyle/>
          <a:p>
            <a:pPr algn="l" defTabSz="673655">
              <a:defRPr sz="918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WITH GRATITUDE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l" defTabSz="673655">
              <a:defRPr sz="918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Mat 26:10 When Jesus understood it, he said unto them, Why trouble ye the woman? </a:t>
            </a:r>
            <a:r>
              <a:rPr>
                <a:solidFill>
                  <a:srgbClr val="000000"/>
                </a:solidFill>
              </a:rPr>
              <a:t>for she hath wrought a good work G2041 upon me.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00" name="DONE AT THE LIGHT…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DONE AT THE LIGHT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John 3:21 But whoever practices truth [and does what is right—morally, ethically, spiritually] comes to the Light, so that his works G2041 may be plainly shown to be what they are—accomplished in God [divinely prompted, done with God’s help, in dependence on Him].”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03" name="FOR ETERNITY…"/>
          <p:cNvSpPr txBox="1"/>
          <p:nvPr>
            <p:ph type="title"/>
          </p:nvPr>
        </p:nvSpPr>
        <p:spPr>
          <a:xfrm>
            <a:off x="1394367" y="1781848"/>
            <a:ext cx="18998995" cy="8699746"/>
          </a:xfrm>
          <a:prstGeom prst="rect">
            <a:avLst/>
          </a:prstGeom>
        </p:spPr>
        <p:txBody>
          <a:bodyPr/>
          <a:lstStyle/>
          <a:p>
            <a:pPr algn="l" defTabSz="665440">
              <a:defRPr sz="9072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FOR ETERNITY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l" defTabSz="665440">
              <a:defRPr sz="9072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John 6:27 Do not work for food that perishes, but for food that endures [and leads] to eternal life, which the Son of Man will give you; for God the Father has authorized Him and put His seal on Him.”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606" name="WORKS DONE COVERED AND FULL OF THE SPIRIT…"/>
          <p:cNvSpPr txBox="1"/>
          <p:nvPr>
            <p:ph type="title"/>
          </p:nvPr>
        </p:nvSpPr>
        <p:spPr>
          <a:xfrm>
            <a:off x="1980670" y="1523831"/>
            <a:ext cx="10942869" cy="10529864"/>
          </a:xfrm>
          <a:prstGeom prst="rect">
            <a:avLst/>
          </a:prstGeom>
        </p:spPr>
        <p:txBody>
          <a:bodyPr/>
          <a:lstStyle/>
          <a:p>
            <a:pPr algn="ctr" defTabSz="443626">
              <a:defRPr sz="6966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WORKS DONE COVERED AND FULL OF THE SPIRIT 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WITH AN EXAMPLE JOHN 5:17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DURING THE DAY JOHN 9:4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IN RIGHTEOUSNESS ACTS 10:35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IN HOLINESS 1 CORINTHIANS 9:13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SHARING BLESSINGS EPHESIANS 4:28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AS IF FOR THE LORD COL. 3:23</a:t>
            </a:r>
          </a:p>
          <a:p>
            <a:pPr defTabSz="443626">
              <a:defRPr sz="6048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NOT TO BURDEN ANYONE 2 TES. 3:8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55" name="Ecclesiastes 2:18 I hated all my work that I labored at under the sun because I must leave it to the one who comes after me. 19 And who knows whether he will be wise or a fool? Yet he will take over all my work that I labored at skillfully under the sun."/>
          <p:cNvSpPr txBox="1"/>
          <p:nvPr>
            <p:ph type="title"/>
          </p:nvPr>
        </p:nvSpPr>
        <p:spPr>
          <a:xfrm>
            <a:off x="2040071" y="4438721"/>
            <a:ext cx="21054708" cy="8205637"/>
          </a:xfrm>
          <a:prstGeom prst="rect">
            <a:avLst/>
          </a:prstGeom>
        </p:spPr>
        <p:txBody>
          <a:bodyPr anchor="ctr"/>
          <a:lstStyle>
            <a:lvl1pPr algn="ctr" defTabSz="640794">
              <a:defRPr sz="8736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Ecclesiastes 2:18 I hated all my work that I labored at under the sun because I must leave it to the one who comes after me. 19 And who knows whether he will be wise or a fool? Yet he will take over all my work that I labored at skillfully under the sun. This too is futile.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58" name="Ephesians 2:10 For we are his workmanship, created in Christ Jesus unto good works, which God hath before ordained that we should walk in them."/>
          <p:cNvSpPr txBox="1"/>
          <p:nvPr>
            <p:ph type="title"/>
          </p:nvPr>
        </p:nvSpPr>
        <p:spPr>
          <a:xfrm>
            <a:off x="1876967" y="1934248"/>
            <a:ext cx="21054708" cy="8205636"/>
          </a:xfrm>
          <a:prstGeom prst="rect">
            <a:avLst/>
          </a:prstGeom>
        </p:spPr>
        <p:txBody>
          <a:bodyPr/>
          <a:lstStyle/>
          <a:p>
            <a:pPr defTabSz="772239">
              <a:defRPr sz="10528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Ephesians 2:10 For we are his workmanship, </a:t>
            </a:r>
            <a:r>
              <a:rPr>
                <a:solidFill>
                  <a:srgbClr val="53585F"/>
                </a:solidFill>
              </a:rPr>
              <a:t>created in Christ Jesus unto good works</a:t>
            </a:r>
            <a:r>
              <a:t>, which God hath </a:t>
            </a:r>
            <a:r>
              <a:rPr>
                <a:solidFill>
                  <a:srgbClr val="000000"/>
                </a:solidFill>
              </a:rPr>
              <a:t>before ordained that we should walk in them.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61" name="Jeremiah 17:10 “I, the Lord, search the heart; I try the reins, even to give every man according to his ways, and according to the fruit of his doings.”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>
            <a:lvl1pPr algn="ctr" defTabSz="796885">
              <a:defRPr sz="1086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Jeremiah 17:10 “I, the Lord, search the heart; I try the reins, even to give every man according to his ways, and according to the fruit of his doings.”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64" name="“I know your works, that you are neither cold nor hot (Laodicea)…"/>
          <p:cNvSpPr txBox="1"/>
          <p:nvPr>
            <p:ph type="title"/>
          </p:nvPr>
        </p:nvSpPr>
        <p:spPr>
          <a:xfrm>
            <a:off x="1394367" y="1045248"/>
            <a:ext cx="21054708" cy="8699746"/>
          </a:xfrm>
          <a:prstGeom prst="rect">
            <a:avLst/>
          </a:prstGeom>
        </p:spPr>
        <p:txBody>
          <a:bodyPr/>
          <a:lstStyle/>
          <a:p>
            <a:pPr algn="l" defTabSz="509349">
              <a:defRPr sz="694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“I know your works, that you are neither cold nor hot </a:t>
            </a:r>
            <a:r>
              <a:rPr>
                <a:solidFill>
                  <a:srgbClr val="53585F"/>
                </a:solidFill>
              </a:rPr>
              <a:t>(Laodicea)</a:t>
            </a:r>
          </a:p>
          <a:p>
            <a:pPr algn="l" defTabSz="509349">
              <a:defRPr sz="694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“I know your works, that you have a name that you live, but you are dead </a:t>
            </a:r>
            <a:r>
              <a:rPr>
                <a:solidFill>
                  <a:srgbClr val="53585F"/>
                </a:solidFill>
              </a:rPr>
              <a:t>(Sardis)</a:t>
            </a:r>
          </a:p>
          <a:p>
            <a:pPr algn="l" defTabSz="509349">
              <a:defRPr sz="694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“I know your works, your fatigue and your perseverance….you have left your first love </a:t>
            </a:r>
            <a:r>
              <a:rPr>
                <a:solidFill>
                  <a:srgbClr val="53585F"/>
                </a:solidFill>
              </a:rPr>
              <a:t>(Ephesus)</a:t>
            </a:r>
          </a:p>
          <a:p>
            <a:pPr algn="l" defTabSz="509349">
              <a:defRPr sz="6944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“I know your works, your love, your faith, your service and your perseverance,….you tolerate Jezebel </a:t>
            </a:r>
            <a:r>
              <a:rPr>
                <a:solidFill>
                  <a:srgbClr val="53585F"/>
                </a:solidFill>
              </a:rPr>
              <a:t>(Thyatira)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67" name="ERGAZOMAI G2038…"/>
          <p:cNvSpPr txBox="1"/>
          <p:nvPr>
            <p:ph type="title"/>
          </p:nvPr>
        </p:nvSpPr>
        <p:spPr>
          <a:xfrm>
            <a:off x="2040071" y="44387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ERGAZOMAI G2038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ERGON G2041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KOPIAO G2872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KOPOS G2873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MOCHITOS G3449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POIEO G4160</a:t>
            </a:r>
          </a:p>
          <a:p>
            <a:pPr algn="ctr" defTabSz="550425">
              <a:defRPr sz="7504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CHREIA G5532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UNDER THE SUN"/>
          <p:cNvSpPr txBox="1"/>
          <p:nvPr>
            <p:ph type="ctrTitle"/>
          </p:nvPr>
        </p:nvSpPr>
        <p:spPr>
          <a:xfrm>
            <a:off x="4833937" y="5402959"/>
            <a:ext cx="14716126" cy="2073072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UNDER THE SUN</a:t>
            </a:r>
          </a:p>
        </p:txBody>
      </p:sp>
      <p:sp>
        <p:nvSpPr>
          <p:cNvPr id="570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73" name="TO BE SEEN BY MAN…"/>
          <p:cNvSpPr txBox="1"/>
          <p:nvPr>
            <p:ph type="title"/>
          </p:nvPr>
        </p:nvSpPr>
        <p:spPr>
          <a:xfrm>
            <a:off x="1394367" y="1781848"/>
            <a:ext cx="21054708" cy="8699746"/>
          </a:xfrm>
          <a:prstGeom prst="rect">
            <a:avLst/>
          </a:prstGeom>
        </p:spPr>
        <p:txBody>
          <a:bodyPr/>
          <a:lstStyle/>
          <a:p>
            <a:pPr algn="l" defTabSz="772239">
              <a:defRPr sz="10528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TO BE SEEN BY MAN 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l" defTabSz="772239">
              <a:defRPr sz="10528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Matthew 23:5 (CEB) </a:t>
            </a:r>
            <a:r>
              <a:rPr>
                <a:solidFill>
                  <a:srgbClr val="53585F"/>
                </a:solidFill>
              </a:rPr>
              <a:t>Everything they do, they do to be noticed by others</a:t>
            </a:r>
            <a:r>
              <a:t>. They make extra-wide prayer bands for their arms and long tassels for their clothes.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lide Number"/>
          <p:cNvSpPr txBox="1"/>
          <p:nvPr>
            <p:ph type="sldNum" sz="quarter" idx="2"/>
          </p:nvPr>
        </p:nvSpPr>
        <p:spPr>
          <a:xfrm>
            <a:off x="21421479" y="1445295"/>
            <a:ext cx="332360" cy="56197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576" name="DONE ACCORDING TO THE STRATEGIES OF THE WORLD…"/>
          <p:cNvSpPr txBox="1"/>
          <p:nvPr>
            <p:ph type="title"/>
          </p:nvPr>
        </p:nvSpPr>
        <p:spPr>
          <a:xfrm>
            <a:off x="2014671" y="3854521"/>
            <a:ext cx="21054708" cy="8205637"/>
          </a:xfrm>
          <a:prstGeom prst="rect">
            <a:avLst/>
          </a:prstGeom>
        </p:spPr>
        <p:txBody>
          <a:bodyPr anchor="ctr"/>
          <a:lstStyle/>
          <a:p>
            <a:pPr algn="ctr" defTabSz="476488">
              <a:defRPr sz="6496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DONE ACCORDING TO THE STRATEGIES OF THE WORLD</a:t>
            </a:r>
            <a:endParaRPr>
              <a:solidFill>
                <a:schemeClr val="accent5">
                  <a:hueOff val="-522602"/>
                  <a:satOff val="-6700"/>
                  <a:lumOff val="-22320"/>
                </a:schemeClr>
              </a:solidFill>
            </a:endParaRPr>
          </a:p>
          <a:p>
            <a:pPr algn="ctr" defTabSz="476488">
              <a:defRPr sz="6496">
                <a:solidFill>
                  <a:srgbClr val="53585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>
                <a:solidFill>
                  <a:schemeClr val="accent5">
                    <a:hueOff val="-522602"/>
                    <a:satOff val="-6700"/>
                    <a:lumOff val="-22320"/>
                  </a:schemeClr>
                </a:solidFill>
              </a:rPr>
              <a:t> </a:t>
            </a:r>
            <a:r>
              <a:t>John 7:2 Now the Jewish [a]Feast of Tabernacles (Booths) was approaching. 3 So His [b]brothers said to Him, “Leave here and go to Judea, so that Your disciples [there] may also see the works that You do. 4 </a:t>
            </a:r>
            <a:r>
              <a:rPr>
                <a:solidFill>
                  <a:srgbClr val="000000"/>
                </a:solidFill>
              </a:rPr>
              <a:t>No one does anything in secret when he wants to be known publicly.</a:t>
            </a:r>
            <a:r>
              <a:t> If You [must] do these things, show Yourself openly to the world and make Yourself known!”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UltraLight"/>
        <a:ea typeface="Helvetica Neue UltraLight"/>
        <a:cs typeface="Helvetica Neue UltraLight"/>
      </a:majorFont>
      <a:minorFont>
        <a:latin typeface="Helvetica Neue UltraLight"/>
        <a:ea typeface="Helvetica Neue UltraLight"/>
        <a:cs typeface="Helvetica Neue Ultra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FFB99E"/>
            </a:gs>
            <a:gs pos="100000">
              <a:srgbClr val="EE9382"/>
            </a:gs>
          </a:gsLst>
          <a:path path="shape">
            <a:fillToRect l="50000" t="-462" r="50000" b="100462"/>
          </a:path>
        </a:gra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 UltraLight"/>
        <a:ea typeface="Helvetica Neue UltraLight"/>
        <a:cs typeface="Helvetica Neue UltraLight"/>
      </a:majorFont>
      <a:minorFont>
        <a:latin typeface="Helvetica Neue UltraLight"/>
        <a:ea typeface="Helvetica Neue UltraLight"/>
        <a:cs typeface="Helvetica Neue Ultra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FFB99E"/>
            </a:gs>
            <a:gs pos="100000">
              <a:srgbClr val="EE9382"/>
            </a:gs>
          </a:gsLst>
          <a:path path="shape">
            <a:fillToRect l="50000" t="-462" r="50000" b="100462"/>
          </a:path>
        </a:gra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