
<file path=[Content_Types].xml><?xml version="1.0" encoding="utf-8"?>
<Types xmlns="http://schemas.openxmlformats.org/package/2006/content-types">
  <Default Extension="rels" ContentType="application/vnd.openxmlformats-package.relationships+xml"/>
  <Default Extension="tif" ContentType="image/ti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94" r:id="rId21"/>
    <p:sldId id="295" r:id="rId22"/>
    <p:sldId id="296" r:id="rId23"/>
    <p:sldId id="297" r:id="rId24"/>
    <p:sldId id="298"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uFillTx/>
        <a:latin typeface="+mn-lt"/>
        <a:ea typeface="+mn-ea"/>
        <a:cs typeface="+mn-cs"/>
        <a:sym typeface="Helvetica Neue"/>
      </a:defRPr>
    </a:lvl1pPr>
    <a:lvl2pPr marL="0" marR="0" indent="4572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uFillTx/>
        <a:latin typeface="+mn-lt"/>
        <a:ea typeface="+mn-ea"/>
        <a:cs typeface="+mn-cs"/>
        <a:sym typeface="Helvetica Neue"/>
      </a:defRPr>
    </a:lvl2pPr>
    <a:lvl3pPr marL="0" marR="0" indent="9144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uFillTx/>
        <a:latin typeface="+mn-lt"/>
        <a:ea typeface="+mn-ea"/>
        <a:cs typeface="+mn-cs"/>
        <a:sym typeface="Helvetica Neue"/>
      </a:defRPr>
    </a:lvl3pPr>
    <a:lvl4pPr marL="0" marR="0" indent="13716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uFillTx/>
        <a:latin typeface="+mn-lt"/>
        <a:ea typeface="+mn-ea"/>
        <a:cs typeface="+mn-cs"/>
        <a:sym typeface="Helvetica Neue"/>
      </a:defRPr>
    </a:lvl4pPr>
    <a:lvl5pPr marL="0" marR="0" indent="18288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uFillTx/>
        <a:latin typeface="+mn-lt"/>
        <a:ea typeface="+mn-ea"/>
        <a:cs typeface="+mn-cs"/>
        <a:sym typeface="Helvetica Neue"/>
      </a:defRPr>
    </a:lvl5pPr>
    <a:lvl6pPr marL="0" marR="0" indent="22860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uFillTx/>
        <a:latin typeface="+mn-lt"/>
        <a:ea typeface="+mn-ea"/>
        <a:cs typeface="+mn-cs"/>
        <a:sym typeface="Helvetica Neue"/>
      </a:defRPr>
    </a:lvl6pPr>
    <a:lvl7pPr marL="0" marR="0" indent="27432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uFillTx/>
        <a:latin typeface="+mn-lt"/>
        <a:ea typeface="+mn-ea"/>
        <a:cs typeface="+mn-cs"/>
        <a:sym typeface="Helvetica Neue"/>
      </a:defRPr>
    </a:lvl7pPr>
    <a:lvl8pPr marL="0" marR="0" indent="32004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uFillTx/>
        <a:latin typeface="+mn-lt"/>
        <a:ea typeface="+mn-ea"/>
        <a:cs typeface="+mn-cs"/>
        <a:sym typeface="Helvetica Neue"/>
      </a:defRPr>
    </a:lvl8pPr>
    <a:lvl9pPr marL="0" marR="0" indent="36576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uFillTx/>
        <a:latin typeface="+mn-lt"/>
        <a:ea typeface="+mn-ea"/>
        <a:cs typeface="+mn-cs"/>
        <a:sym typeface="Helvetica Neue"/>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noFill/>
        </a:fill>
      </a:tcStyle>
    </a:wholeTbl>
    <a:band2H>
      <a:tcTxStyle/>
      <a:tcStyle>
        <a:tcBdr/>
        <a:fill>
          <a:solidFill>
            <a:srgbClr val="747676">
              <a:alpha val="63790"/>
            </a:srgbClr>
          </a:solidFill>
        </a:fill>
      </a:tcStyle>
    </a:band2H>
    <a:firstCol>
      <a:tcTxStyle b="on" i="off">
        <a:fontRef idx="minor">
          <a:srgbClr val="FFFFFF"/>
        </a:fontRef>
        <a:srgbClr val="FFFFFF"/>
      </a:tcTxStyle>
      <a:tcStyle>
        <a:tcBdr>
          <a:left>
            <a:ln w="12700" cap="flat">
              <a:solidFill>
                <a:srgbClr val="FFFFFF"/>
              </a:solidFill>
              <a:prstDash val="solid"/>
              <a:miter lim="400000"/>
            </a:ln>
          </a:left>
          <a:right>
            <a:ln w="381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noFill/>
        </a:fill>
      </a:tcStyle>
    </a:firstCol>
    <a:lastRow>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381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noFill/>
        </a:fill>
      </a:tcStyle>
    </a:lastRow>
    <a:firstRow>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381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noFill/>
        </a:fill>
      </a:tcStyle>
    </a:firstRow>
  </a:tblStyle>
  <a:tblStyle styleId="{C7B018BB-80A7-4F77-B60F-C8B233D01FF8}" styleName="">
    <a:tblBg/>
    <a:wholeTbl>
      <a:tcTxStyle b="off" i="off">
        <a:fontRef idx="minor">
          <a:srgbClr val="FFFFFF"/>
        </a:fontRef>
        <a:srgbClr val="FFFFFF"/>
      </a:tcTxStyle>
      <a:tcStyle>
        <a:tcBdr>
          <a:left>
            <a:ln w="12700" cap="flat">
              <a:solidFill>
                <a:srgbClr val="A9A9A9"/>
              </a:solidFill>
              <a:prstDash val="solid"/>
              <a:miter lim="400000"/>
            </a:ln>
          </a:left>
          <a:right>
            <a:ln w="12700" cap="flat">
              <a:solidFill>
                <a:srgbClr val="A9A9A9"/>
              </a:solidFill>
              <a:prstDash val="solid"/>
              <a:miter lim="400000"/>
            </a:ln>
          </a:right>
          <a:top>
            <a:ln w="12700" cap="flat">
              <a:solidFill>
                <a:srgbClr val="A9A9A9"/>
              </a:solidFill>
              <a:prstDash val="solid"/>
              <a:miter lim="400000"/>
            </a:ln>
          </a:top>
          <a:bottom>
            <a:ln w="12700" cap="flat">
              <a:solidFill>
                <a:srgbClr val="A9A9A9"/>
              </a:solidFill>
              <a:prstDash val="solid"/>
              <a:miter lim="400000"/>
            </a:ln>
          </a:bottom>
          <a:insideH>
            <a:ln w="12700" cap="flat">
              <a:solidFill>
                <a:srgbClr val="A9A9A9"/>
              </a:solidFill>
              <a:prstDash val="solid"/>
              <a:miter lim="400000"/>
            </a:ln>
          </a:insideH>
          <a:insideV>
            <a:ln w="12700" cap="flat">
              <a:solidFill>
                <a:srgbClr val="A9A9A9"/>
              </a:solidFill>
              <a:prstDash val="solid"/>
              <a:miter lim="400000"/>
            </a:ln>
          </a:insideV>
        </a:tcBdr>
        <a:fill>
          <a:noFill/>
        </a:fill>
      </a:tcStyle>
    </a:wholeTbl>
    <a:band2H>
      <a:tcTxStyle/>
      <a:tcStyle>
        <a:tcBdr/>
        <a:fill>
          <a:solidFill>
            <a:srgbClr val="747676">
              <a:alpha val="64000"/>
            </a:srgbClr>
          </a:solidFill>
        </a:fill>
      </a:tcStyle>
    </a:band2H>
    <a:firstCol>
      <a:tcTxStyle b="on" i="off">
        <a:fontRef idx="minor">
          <a:srgbClr val="FFFFFF"/>
        </a:fontRef>
        <a:srgbClr val="FFFFFF"/>
      </a:tcTxStyle>
      <a:tcStyle>
        <a:tcBdr>
          <a:left>
            <a:ln w="12700" cap="flat">
              <a:solidFill>
                <a:srgbClr val="A9A9A9"/>
              </a:solidFill>
              <a:prstDash val="solid"/>
              <a:miter lim="400000"/>
            </a:ln>
          </a:left>
          <a:right>
            <a:ln w="25400" cap="flat">
              <a:solidFill>
                <a:srgbClr val="FFFFFF"/>
              </a:solidFill>
              <a:prstDash val="solid"/>
              <a:miter lim="400000"/>
            </a:ln>
          </a:right>
          <a:top>
            <a:ln w="12700" cap="flat">
              <a:solidFill>
                <a:srgbClr val="A9A9A9"/>
              </a:solidFill>
              <a:prstDash val="solid"/>
              <a:miter lim="400000"/>
            </a:ln>
          </a:top>
          <a:bottom>
            <a:ln w="12700" cap="flat">
              <a:solidFill>
                <a:srgbClr val="A9A9A9"/>
              </a:solidFill>
              <a:prstDash val="solid"/>
              <a:miter lim="400000"/>
            </a:ln>
          </a:bottom>
          <a:insideH>
            <a:ln w="12700" cap="flat">
              <a:solidFill>
                <a:srgbClr val="A9A9A9"/>
              </a:solidFill>
              <a:prstDash val="solid"/>
              <a:miter lim="400000"/>
            </a:ln>
          </a:insideH>
          <a:insideV>
            <a:ln w="12700" cap="flat">
              <a:solidFill>
                <a:srgbClr val="A9A9A9"/>
              </a:solidFill>
              <a:prstDash val="solid"/>
              <a:miter lim="400000"/>
            </a:ln>
          </a:insideV>
        </a:tcBdr>
        <a:fill>
          <a:noFill/>
        </a:fill>
      </a:tcStyle>
    </a:firstCol>
    <a:lastRow>
      <a:tcTxStyle b="off" i="off">
        <a:fontRef idx="minor">
          <a:srgbClr val="FFFFFF"/>
        </a:fontRef>
        <a:srgbClr val="FFFFFF"/>
      </a:tcTxStyle>
      <a:tcStyle>
        <a:tcBdr>
          <a:left>
            <a:ln w="12700" cap="flat">
              <a:solidFill>
                <a:srgbClr val="A9A9A9"/>
              </a:solidFill>
              <a:prstDash val="solid"/>
              <a:miter lim="400000"/>
            </a:ln>
          </a:left>
          <a:right>
            <a:ln w="12700" cap="flat">
              <a:solidFill>
                <a:srgbClr val="A9A9A9"/>
              </a:solidFill>
              <a:prstDash val="solid"/>
              <a:miter lim="400000"/>
            </a:ln>
          </a:right>
          <a:top>
            <a:ln w="38100" cap="flat">
              <a:solidFill>
                <a:schemeClr val="accent1">
                  <a:lumOff val="13543"/>
                </a:schemeClr>
              </a:solidFill>
              <a:prstDash val="solid"/>
              <a:miter lim="400000"/>
            </a:ln>
          </a:top>
          <a:bottom>
            <a:ln w="12700" cap="flat">
              <a:solidFill>
                <a:srgbClr val="A9A9A9"/>
              </a:solidFill>
              <a:prstDash val="solid"/>
              <a:miter lim="400000"/>
            </a:ln>
          </a:bottom>
          <a:insideH>
            <a:ln w="12700" cap="flat">
              <a:solidFill>
                <a:srgbClr val="A9A9A9"/>
              </a:solidFill>
              <a:prstDash val="solid"/>
              <a:miter lim="400000"/>
            </a:ln>
          </a:insideH>
          <a:insideV>
            <a:ln w="12700" cap="flat">
              <a:solidFill>
                <a:srgbClr val="A9A9A9"/>
              </a:solidFill>
              <a:prstDash val="solid"/>
              <a:miter lim="400000"/>
            </a:ln>
          </a:insideV>
        </a:tcBdr>
        <a:fill>
          <a:noFill/>
        </a:fill>
      </a:tcStyle>
    </a:lastRow>
    <a:firstRow>
      <a:tcTxStyle b="on" i="off">
        <a:fontRef idx="minor">
          <a:srgbClr val="FFFFFF"/>
        </a:fontRef>
        <a:srgbClr val="FFFFFF"/>
      </a:tcTxStyle>
      <a:tcStyle>
        <a:tcBdr>
          <a:left>
            <a:ln w="12700" cap="flat">
              <a:solidFill>
                <a:srgbClr val="A9A9A9"/>
              </a:solidFill>
              <a:prstDash val="solid"/>
              <a:miter lim="400000"/>
            </a:ln>
          </a:left>
          <a:right>
            <a:ln w="12700" cap="flat">
              <a:solidFill>
                <a:srgbClr val="A9A9A9"/>
              </a:solidFill>
              <a:prstDash val="solid"/>
              <a:miter lim="400000"/>
            </a:ln>
          </a:right>
          <a:top>
            <a:ln w="12700" cap="flat">
              <a:solidFill>
                <a:srgbClr val="A9A9A9"/>
              </a:solidFill>
              <a:prstDash val="solid"/>
              <a:miter lim="400000"/>
            </a:ln>
          </a:top>
          <a:bottom>
            <a:ln w="12700" cap="flat">
              <a:solidFill>
                <a:srgbClr val="A9A9A9"/>
              </a:solidFill>
              <a:prstDash val="solid"/>
              <a:miter lim="400000"/>
            </a:ln>
          </a:bottom>
          <a:insideH>
            <a:ln w="12700" cap="flat">
              <a:solidFill>
                <a:srgbClr val="A9A9A9"/>
              </a:solidFill>
              <a:prstDash val="solid"/>
              <a:miter lim="400000"/>
            </a:ln>
          </a:insideH>
          <a:insideV>
            <a:ln w="12700" cap="flat">
              <a:solidFill>
                <a:srgbClr val="A9A9A9"/>
              </a:solidFill>
              <a:prstDash val="solid"/>
              <a:miter lim="400000"/>
            </a:ln>
          </a:insideV>
        </a:tcBdr>
        <a:fill>
          <a:solidFill>
            <a:srgbClr val="014D80"/>
          </a:solidFill>
        </a:fill>
      </a:tcStyle>
    </a:firstRow>
  </a:tblStyle>
  <a:tblStyle styleId="{EEE7283C-3CF3-47DC-8721-378D4A62B228}" styleName="">
    <a:tblBg/>
    <a:wholeTbl>
      <a:tcTxStyle b="off"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noFill/>
        </a:fill>
      </a:tcStyle>
    </a:wholeTbl>
    <a:band2H>
      <a:tcTxStyle/>
      <a:tcStyle>
        <a:tcBdr/>
        <a:fill>
          <a:solidFill>
            <a:srgbClr val="747676">
              <a:alpha val="63790"/>
            </a:srgbClr>
          </a:solidFill>
        </a:fill>
      </a:tcStyle>
    </a:band2H>
    <a:firstCol>
      <a:tcTxStyle b="off" i="off">
        <a:font>
          <a:latin typeface="Helvetica Neue Medium"/>
          <a:ea typeface="Helvetica Neue Medium"/>
          <a:cs typeface="Helvetica Neue Medium"/>
        </a:font>
        <a:srgbClr val="FFFFFF"/>
      </a:tcTxStyle>
      <a:tcStyle>
        <a:tcBdr>
          <a:left>
            <a:ln w="12700" cap="flat">
              <a:solidFill>
                <a:srgbClr val="A9A9A9"/>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009D00"/>
          </a:solidFill>
        </a:fill>
      </a:tcStyle>
    </a:firstCol>
    <a:lastRow>
      <a:tcTxStyle b="off"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38100" cap="flat">
              <a:solidFill>
                <a:srgbClr val="61D836"/>
              </a:solidFill>
              <a:prstDash val="solid"/>
              <a:miter lim="400000"/>
            </a:ln>
          </a:top>
          <a:bottom>
            <a:ln w="12700" cap="flat">
              <a:solidFill>
                <a:srgbClr val="A9A9A9"/>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noFill/>
        </a:fill>
      </a:tcStyle>
    </a:lastRow>
    <a:firstRow>
      <a:tcTxStyle b="off" i="off">
        <a:font>
          <a:latin typeface="Helvetica Neue Medium"/>
          <a:ea typeface="Helvetica Neue Medium"/>
          <a:cs typeface="Helvetica Neue Medium"/>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A9A9A9"/>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027002"/>
          </a:solidFill>
        </a:fill>
      </a:tcStyle>
    </a:firstRow>
  </a:tblStyle>
  <a:tblStyle styleId="{CF821DB8-F4EB-4A41-A1BA-3FCAFE7338EE}" styleName="">
    <a:tblBg/>
    <a:wholeTbl>
      <a:tcTxStyle b="off" i="off">
        <a:fontRef idx="minor">
          <a:srgbClr val="FFFFFF"/>
        </a:fontRef>
        <a:srgbClr val="FFFFFF"/>
      </a:tcTxStyle>
      <a:tcStyle>
        <a:tcBdr>
          <a:left>
            <a:ln w="12700" cap="flat">
              <a:solidFill>
                <a:srgbClr val="A9A9A9"/>
              </a:solidFill>
              <a:prstDash val="solid"/>
              <a:miter lim="400000"/>
            </a:ln>
          </a:left>
          <a:right>
            <a:ln w="12700" cap="flat">
              <a:solidFill>
                <a:srgbClr val="A9A9A9"/>
              </a:solidFill>
              <a:prstDash val="solid"/>
              <a:miter lim="400000"/>
            </a:ln>
          </a:right>
          <a:top>
            <a:ln w="12700" cap="flat">
              <a:solidFill>
                <a:srgbClr val="A9A9A9"/>
              </a:solidFill>
              <a:prstDash val="solid"/>
              <a:miter lim="400000"/>
            </a:ln>
          </a:top>
          <a:bottom>
            <a:ln w="12700" cap="flat">
              <a:solidFill>
                <a:srgbClr val="A9A9A9"/>
              </a:solidFill>
              <a:prstDash val="solid"/>
              <a:miter lim="400000"/>
            </a:ln>
          </a:bottom>
          <a:insideH>
            <a:ln w="12700" cap="flat">
              <a:solidFill>
                <a:srgbClr val="A9A9A9"/>
              </a:solidFill>
              <a:prstDash val="solid"/>
              <a:miter lim="400000"/>
            </a:ln>
          </a:insideH>
          <a:insideV>
            <a:ln w="12700" cap="flat">
              <a:solidFill>
                <a:srgbClr val="A9A9A9"/>
              </a:solidFill>
              <a:prstDash val="solid"/>
              <a:miter lim="400000"/>
            </a:ln>
          </a:insideV>
        </a:tcBdr>
        <a:fill>
          <a:noFill/>
        </a:fill>
      </a:tcStyle>
    </a:wholeTbl>
    <a:band2H>
      <a:tcTxStyle/>
      <a:tcStyle>
        <a:tcBdr/>
        <a:fill>
          <a:solidFill>
            <a:srgbClr val="747676">
              <a:alpha val="63790"/>
            </a:srgbClr>
          </a:solidFill>
        </a:fill>
      </a:tcStyle>
    </a:band2H>
    <a:firstCol>
      <a:tcTxStyle b="off" i="off">
        <a:font>
          <a:latin typeface="Helvetica Neue Medium"/>
          <a:ea typeface="Helvetica Neue Medium"/>
          <a:cs typeface="Helvetica Neue Medium"/>
        </a:font>
        <a:srgbClr val="000000"/>
      </a:tcTxStyle>
      <a:tcStyle>
        <a:tcBdr>
          <a:left>
            <a:ln w="12700" cap="flat">
              <a:solidFill>
                <a:srgbClr val="E3E5E8"/>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chemeClr val="accent4">
              <a:hueOff val="-613784"/>
              <a:lumOff val="1275"/>
            </a:schemeClr>
          </a:solidFill>
        </a:fill>
      </a:tcStyle>
    </a:firstCol>
    <a:lastRow>
      <a:tcTxStyle b="on" i="off">
        <a:fontRef idx="minor">
          <a:srgbClr val="FFFFFF"/>
        </a:fontRef>
        <a:srgbClr val="FFFFFF"/>
      </a:tcTxStyle>
      <a:tcStyle>
        <a:tcBdr>
          <a:left>
            <a:ln w="12700" cap="flat">
              <a:solidFill>
                <a:srgbClr val="A9A9A9"/>
              </a:solidFill>
              <a:prstDash val="solid"/>
              <a:miter lim="400000"/>
            </a:ln>
          </a:left>
          <a:right>
            <a:ln w="12700" cap="flat">
              <a:solidFill>
                <a:srgbClr val="A9A9A9"/>
              </a:solidFill>
              <a:prstDash val="solid"/>
              <a:miter lim="400000"/>
            </a:ln>
          </a:right>
          <a:top>
            <a:ln w="38100" cap="flat">
              <a:solidFill>
                <a:schemeClr val="accent4">
                  <a:hueOff val="-613784"/>
                  <a:lumOff val="1275"/>
                </a:schemeClr>
              </a:solidFill>
              <a:prstDash val="solid"/>
              <a:miter lim="400000"/>
            </a:ln>
          </a:top>
          <a:bottom>
            <a:ln w="12700" cap="flat">
              <a:solidFill>
                <a:srgbClr val="E3E5E8"/>
              </a:solidFill>
              <a:prstDash val="solid"/>
              <a:miter lim="400000"/>
            </a:ln>
          </a:bottom>
          <a:insideH>
            <a:ln w="12700" cap="flat">
              <a:solidFill>
                <a:srgbClr val="A9A9A9"/>
              </a:solidFill>
              <a:prstDash val="solid"/>
              <a:miter lim="400000"/>
            </a:ln>
          </a:insideH>
          <a:insideV>
            <a:ln w="12700" cap="flat">
              <a:solidFill>
                <a:srgbClr val="A9A9A9"/>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E3E5E8"/>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FF5300"/>
          </a:solidFill>
        </a:fill>
      </a:tcStyle>
    </a:firstRow>
  </a:tblStyle>
  <a:tblStyle styleId="{33BA23B1-9221-436E-865A-0063620EA4FD}" styleName="">
    <a:tblBg/>
    <a:wholeTbl>
      <a:tcTxStyle b="off" i="off">
        <a:fontRef idx="minor">
          <a:srgbClr val="FFFFFF"/>
        </a:fontRef>
        <a:srgbClr val="FFFFFF"/>
      </a:tcTxStyle>
      <a:tcStyle>
        <a:tcBdr>
          <a:left>
            <a:ln w="12700" cap="flat">
              <a:solidFill>
                <a:srgbClr val="C0C0C0"/>
              </a:solidFill>
              <a:prstDash val="solid"/>
              <a:miter lim="400000"/>
            </a:ln>
          </a:left>
          <a:right>
            <a:ln w="12700" cap="flat">
              <a:solidFill>
                <a:srgbClr val="C0C0C0"/>
              </a:solidFill>
              <a:prstDash val="solid"/>
              <a:miter lim="400000"/>
            </a:ln>
          </a:right>
          <a:top>
            <a:ln w="12700" cap="flat">
              <a:solidFill>
                <a:srgbClr val="C0C0C0"/>
              </a:solidFill>
              <a:prstDash val="solid"/>
              <a:miter lim="400000"/>
            </a:ln>
          </a:top>
          <a:bottom>
            <a:ln w="12700" cap="flat">
              <a:solidFill>
                <a:srgbClr val="C0C0C0"/>
              </a:solidFill>
              <a:prstDash val="solid"/>
              <a:miter lim="400000"/>
            </a:ln>
          </a:bottom>
          <a:insideH>
            <a:ln w="12700" cap="flat">
              <a:solidFill>
                <a:srgbClr val="C0C0C0"/>
              </a:solidFill>
              <a:prstDash val="solid"/>
              <a:miter lim="400000"/>
            </a:ln>
          </a:insideH>
          <a:insideV>
            <a:ln w="12700" cap="flat">
              <a:solidFill>
                <a:srgbClr val="C0C0C0"/>
              </a:solidFill>
              <a:prstDash val="solid"/>
              <a:miter lim="400000"/>
            </a:ln>
          </a:insideV>
        </a:tcBdr>
        <a:fill>
          <a:noFill/>
        </a:fill>
      </a:tcStyle>
    </a:wholeTbl>
    <a:band2H>
      <a:tcTxStyle/>
      <a:tcStyle>
        <a:tcBdr/>
        <a:fill>
          <a:solidFill>
            <a:srgbClr val="747676">
              <a:alpha val="63790"/>
            </a:srgbClr>
          </a:solidFill>
        </a:fill>
      </a:tcStyle>
    </a:band2H>
    <a:firstCol>
      <a:tcTxStyle b="on" i="off">
        <a:fontRef idx="minor">
          <a:srgbClr val="FFFFFF"/>
        </a:fontRef>
        <a:srgbClr val="FFFFFF"/>
      </a:tcTxStyle>
      <a:tcStyle>
        <a:tcBdr>
          <a:left>
            <a:ln w="12700" cap="flat">
              <a:solidFill>
                <a:srgbClr val="A6AAA9"/>
              </a:solidFill>
              <a:prstDash val="solid"/>
              <a:miter lim="400000"/>
            </a:ln>
          </a:left>
          <a:right>
            <a:ln w="12700" cap="flat">
              <a:solidFill>
                <a:srgbClr val="C0C0C0"/>
              </a:solidFill>
              <a:prstDash val="solid"/>
              <a:miter lim="400000"/>
            </a:ln>
          </a:right>
          <a:top>
            <a:ln w="12700" cap="flat">
              <a:solidFill>
                <a:srgbClr val="C0C0C0"/>
              </a:solidFill>
              <a:prstDash val="solid"/>
              <a:miter lim="400000"/>
            </a:ln>
          </a:top>
          <a:bottom>
            <a:ln w="12700" cap="flat">
              <a:solidFill>
                <a:srgbClr val="C0C0C0"/>
              </a:solidFill>
              <a:prstDash val="solid"/>
              <a:miter lim="400000"/>
            </a:ln>
          </a:bottom>
          <a:insideH>
            <a:ln w="12700" cap="flat">
              <a:solidFill>
                <a:srgbClr val="C0C0C0"/>
              </a:solidFill>
              <a:prstDash val="solid"/>
              <a:miter lim="400000"/>
            </a:ln>
          </a:insideH>
          <a:insideV>
            <a:ln w="12700" cap="flat">
              <a:solidFill>
                <a:srgbClr val="C0C0C0"/>
              </a:solidFill>
              <a:prstDash val="solid"/>
              <a:miter lim="400000"/>
            </a:ln>
          </a:insideV>
        </a:tcBdr>
        <a:fill>
          <a:solidFill>
            <a:srgbClr val="98195F"/>
          </a:solidFill>
        </a:fill>
      </a:tcStyle>
    </a:firstCol>
    <a:lastRow>
      <a:tcTxStyle b="on" i="off">
        <a:fontRef idx="minor">
          <a:srgbClr val="FFFFFF"/>
        </a:fontRef>
        <a:srgbClr val="FFFFFF"/>
      </a:tcTxStyle>
      <a:tcStyle>
        <a:tcBdr>
          <a:left>
            <a:ln w="12700" cap="flat">
              <a:solidFill>
                <a:srgbClr val="A9A9A9"/>
              </a:solidFill>
              <a:prstDash val="solid"/>
              <a:miter lim="400000"/>
            </a:ln>
          </a:left>
          <a:right>
            <a:ln w="12700" cap="flat">
              <a:solidFill>
                <a:srgbClr val="A9A9A9"/>
              </a:solidFill>
              <a:prstDash val="solid"/>
              <a:miter lim="400000"/>
            </a:ln>
          </a:right>
          <a:top>
            <a:ln w="38100" cap="flat">
              <a:solidFill>
                <a:schemeClr val="accent6"/>
              </a:solidFill>
              <a:prstDash val="solid"/>
              <a:miter lim="400000"/>
            </a:ln>
          </a:top>
          <a:bottom>
            <a:ln w="12700" cap="flat">
              <a:solidFill>
                <a:srgbClr val="A6AAA9"/>
              </a:solidFill>
              <a:prstDash val="solid"/>
              <a:miter lim="400000"/>
            </a:ln>
          </a:bottom>
          <a:insideH>
            <a:ln w="12700" cap="flat">
              <a:solidFill>
                <a:srgbClr val="A9A9A9"/>
              </a:solidFill>
              <a:prstDash val="solid"/>
              <a:miter lim="400000"/>
            </a:ln>
          </a:insideH>
          <a:insideV>
            <a:ln w="12700" cap="flat">
              <a:solidFill>
                <a:srgbClr val="A9A9A9"/>
              </a:solidFill>
              <a:prstDash val="solid"/>
              <a:miter lim="400000"/>
            </a:ln>
          </a:insideV>
        </a:tcBdr>
        <a:fill>
          <a:noFill/>
        </a:fill>
      </a:tcStyle>
    </a:lastRow>
    <a:firstRow>
      <a:tcTxStyle b="on" i="off">
        <a:fontRef idx="minor">
          <a:srgbClr val="FFFFFF"/>
        </a:fontRef>
        <a:srgbClr val="FFFFFF"/>
      </a:tcTxStyle>
      <a:tcStyle>
        <a:tcBdr>
          <a:left>
            <a:ln w="12700" cap="flat">
              <a:solidFill>
                <a:srgbClr val="C0C0C0"/>
              </a:solidFill>
              <a:prstDash val="solid"/>
              <a:miter lim="400000"/>
            </a:ln>
          </a:left>
          <a:right>
            <a:ln w="12700" cap="flat">
              <a:solidFill>
                <a:srgbClr val="C0C0C0"/>
              </a:solidFill>
              <a:prstDash val="solid"/>
              <a:miter lim="400000"/>
            </a:ln>
          </a:right>
          <a:top>
            <a:ln w="12700" cap="flat">
              <a:solidFill>
                <a:srgbClr val="A6AAA9"/>
              </a:solidFill>
              <a:prstDash val="solid"/>
              <a:miter lim="400000"/>
            </a:ln>
          </a:top>
          <a:bottom>
            <a:ln w="12700" cap="flat">
              <a:solidFill>
                <a:srgbClr val="C0C0C0"/>
              </a:solidFill>
              <a:prstDash val="solid"/>
              <a:miter lim="400000"/>
            </a:ln>
          </a:bottom>
          <a:insideH>
            <a:ln w="12700" cap="flat">
              <a:solidFill>
                <a:srgbClr val="C0C0C0"/>
              </a:solidFill>
              <a:prstDash val="solid"/>
              <a:miter lim="400000"/>
            </a:ln>
          </a:insideH>
          <a:insideV>
            <a:ln w="12700" cap="flat">
              <a:solidFill>
                <a:srgbClr val="C0C0C0"/>
              </a:solidFill>
              <a:prstDash val="solid"/>
              <a:miter lim="400000"/>
            </a:ln>
          </a:insideV>
        </a:tcBdr>
        <a:fill>
          <a:solidFill>
            <a:srgbClr val="650E48"/>
          </a:solidFill>
        </a:fill>
      </a:tcStyle>
    </a:firstRow>
  </a:tblStyle>
  <a:tblStyle styleId="{2708684C-4D16-4618-839F-0558EEFCDFE6}" styleName="">
    <a:tblBg/>
    <a:wholeTbl>
      <a:tcTxStyle b="off"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noFill/>
        </a:fill>
      </a:tcStyle>
    </a:wholeTbl>
    <a:band2H>
      <a:tcTxStyle/>
      <a:tcStyle>
        <a:tcBdr/>
        <a:fill>
          <a:solidFill>
            <a:srgbClr val="747676">
              <a:alpha val="64000"/>
            </a:srgbClr>
          </a:solidFill>
        </a:fill>
      </a:tcStyle>
    </a:band2H>
    <a:firstCol>
      <a:tcTxStyle b="on" i="off">
        <a:fontRef idx="minor">
          <a:srgbClr val="FFFFFF"/>
        </a:fontRef>
        <a:srgbClr val="FFFFFF"/>
      </a:tcTxStyle>
      <a:tcStyle>
        <a:tcBdr>
          <a:left>
            <a:ln w="12700" cap="flat">
              <a:solidFill>
                <a:srgbClr val="A9A9A9"/>
              </a:solidFill>
              <a:prstDash val="solid"/>
              <a:miter lim="400000"/>
            </a:ln>
          </a:left>
          <a:right>
            <a:ln w="381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262727"/>
          </a:solidFill>
        </a:fill>
      </a:tcStyle>
    </a:firstCol>
    <a:lastRow>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38100" cap="flat">
              <a:solidFill>
                <a:srgbClr val="FFFFFF"/>
              </a:solidFill>
              <a:prstDash val="solid"/>
              <a:miter lim="400000"/>
            </a:ln>
          </a:top>
          <a:bottom>
            <a:ln w="12700" cap="flat">
              <a:solidFill>
                <a:srgbClr val="A9A9A9"/>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noFill/>
        </a:fill>
      </a:tcStyle>
    </a:lastRow>
    <a:firstRow>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A9A9A9"/>
              </a:solidFill>
              <a:prstDash val="solid"/>
              <a:miter lim="400000"/>
            </a:ln>
          </a:top>
          <a:bottom>
            <a:ln w="381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42424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snapToObjects="1">
      <p:cViewPr varScale="1">
        <p:scale>
          <a:sx n="60" d="100"/>
          <a:sy n="60" d="100"/>
        </p:scale>
        <p:origin x="800" y="2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8" name="Shape 148"/>
          <p:cNvSpPr>
            <a:spLocks noGrp="1" noRot="1" noChangeAspect="1"/>
          </p:cNvSpPr>
          <p:nvPr>
            <p:ph type="sldImg"/>
          </p:nvPr>
        </p:nvSpPr>
        <p:spPr>
          <a:xfrm>
            <a:off x="1143000" y="685800"/>
            <a:ext cx="4572000" cy="3429000"/>
          </a:xfrm>
          <a:prstGeom prst="rect">
            <a:avLst/>
          </a:prstGeom>
        </p:spPr>
        <p:txBody>
          <a:bodyPr/>
          <a:lstStyle/>
          <a:p>
            <a:endParaRPr/>
          </a:p>
        </p:txBody>
      </p:sp>
      <p:sp>
        <p:nvSpPr>
          <p:cNvPr id="149" name="Shape 149"/>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p:spTree>
      <p:nvGrpSpPr>
        <p:cNvPr id="1" name=""/>
        <p:cNvGrpSpPr/>
        <p:nvPr/>
      </p:nvGrpSpPr>
      <p:grpSpPr>
        <a:xfrm>
          <a:off x="0" y="0"/>
          <a:ext cx="0" cy="0"/>
          <a:chOff x="0" y="0"/>
          <a:chExt cx="0" cy="0"/>
        </a:xfrm>
      </p:grpSpPr>
      <p:sp>
        <p:nvSpPr>
          <p:cNvPr id="11" name="Author and Date"/>
          <p:cNvSpPr txBox="1">
            <a:spLocks noGrp="1"/>
          </p:cNvSpPr>
          <p:nvPr>
            <p:ph type="body" sz="quarter" idx="21" hasCustomPrompt="1"/>
          </p:nvPr>
        </p:nvSpPr>
        <p:spPr>
          <a:xfrm>
            <a:off x="1206498" y="11839048"/>
            <a:ext cx="21971003" cy="636979"/>
          </a:xfrm>
          <a:prstGeom prst="rect">
            <a:avLst/>
          </a:prstGeom>
        </p:spPr>
        <p:txBody>
          <a:bodyPr lIns="45719" tIns="45719" rIns="45719" bIns="45719" anchor="b"/>
          <a:lstStyle>
            <a:lvl1pPr marL="0" indent="0" defTabSz="825500">
              <a:lnSpc>
                <a:spcPct val="100000"/>
              </a:lnSpc>
              <a:spcBef>
                <a:spcPts val="0"/>
              </a:spcBef>
              <a:buSzTx/>
              <a:buNone/>
              <a:defRPr sz="3600" b="1"/>
            </a:lvl1pPr>
          </a:lstStyle>
          <a:p>
            <a:r>
              <a:t>Author and Date</a:t>
            </a:r>
          </a:p>
        </p:txBody>
      </p:sp>
      <p:sp>
        <p:nvSpPr>
          <p:cNvPr id="12" name="Presentation Title"/>
          <p:cNvSpPr txBox="1">
            <a:spLocks noGrp="1"/>
          </p:cNvSpPr>
          <p:nvPr>
            <p:ph type="title" hasCustomPrompt="1"/>
          </p:nvPr>
        </p:nvSpPr>
        <p:spPr>
          <a:xfrm>
            <a:off x="1206496" y="2574991"/>
            <a:ext cx="21971004" cy="4648201"/>
          </a:xfrm>
          <a:prstGeom prst="rect">
            <a:avLst/>
          </a:prstGeom>
        </p:spPr>
        <p:txBody>
          <a:bodyPr anchor="b"/>
          <a:lstStyle>
            <a:lvl1pPr>
              <a:defRPr sz="11600" spc="-232"/>
            </a:lvl1pPr>
          </a:lstStyle>
          <a:p>
            <a:r>
              <a:t>Presentation Title</a:t>
            </a:r>
          </a:p>
        </p:txBody>
      </p:sp>
      <p:sp>
        <p:nvSpPr>
          <p:cNvPr id="13" name="Body Level One…"/>
          <p:cNvSpPr txBox="1">
            <a:spLocks noGrp="1"/>
          </p:cNvSpPr>
          <p:nvPr>
            <p:ph type="body" sz="quarter" idx="1" hasCustomPrompt="1"/>
          </p:nvPr>
        </p:nvSpPr>
        <p:spPr>
          <a:xfrm>
            <a:off x="1206500" y="7196865"/>
            <a:ext cx="21971000" cy="1905001"/>
          </a:xfrm>
          <a:prstGeom prst="rect">
            <a:avLst/>
          </a:prstGeom>
        </p:spPr>
        <p:txBody>
          <a:bodyPr/>
          <a:lstStyle>
            <a:lvl1pPr marL="0" indent="0" defTabSz="825500">
              <a:lnSpc>
                <a:spcPct val="100000"/>
              </a:lnSpc>
              <a:spcBef>
                <a:spcPts val="0"/>
              </a:spcBef>
              <a:buSzTx/>
              <a:buNone/>
              <a:defRPr sz="5500" b="1"/>
            </a:lvl1pPr>
            <a:lvl2pPr marL="0" indent="457200" defTabSz="825500">
              <a:lnSpc>
                <a:spcPct val="100000"/>
              </a:lnSpc>
              <a:spcBef>
                <a:spcPts val="0"/>
              </a:spcBef>
              <a:buSzTx/>
              <a:buNone/>
              <a:defRPr sz="5500" b="1"/>
            </a:lvl2pPr>
            <a:lvl3pPr marL="0" indent="914400" defTabSz="825500">
              <a:lnSpc>
                <a:spcPct val="100000"/>
              </a:lnSpc>
              <a:spcBef>
                <a:spcPts val="0"/>
              </a:spcBef>
              <a:buSzTx/>
              <a:buNone/>
              <a:defRPr sz="5500" b="1"/>
            </a:lvl3pPr>
            <a:lvl4pPr marL="0" indent="1371600" defTabSz="825500">
              <a:lnSpc>
                <a:spcPct val="100000"/>
              </a:lnSpc>
              <a:spcBef>
                <a:spcPts val="0"/>
              </a:spcBef>
              <a:buSzTx/>
              <a:buNone/>
              <a:defRPr sz="5500" b="1"/>
            </a:lvl4pPr>
            <a:lvl5pPr marL="0" indent="1828800" defTabSz="825500">
              <a:lnSpc>
                <a:spcPct val="100000"/>
              </a:lnSpc>
              <a:spcBef>
                <a:spcPts val="0"/>
              </a:spcBef>
              <a:buSzTx/>
              <a:buNone/>
              <a:defRPr sz="5500" b="1"/>
            </a:lvl5pPr>
          </a:lstStyle>
          <a:p>
            <a:r>
              <a:t>Presentation Subtitle</a:t>
            </a:r>
          </a:p>
          <a:p>
            <a:pPr lvl="1"/>
            <a:endParaRPr/>
          </a:p>
          <a:p>
            <a:pPr lvl="2"/>
            <a:endParaRPr/>
          </a:p>
          <a:p>
            <a:pPr lvl="3"/>
            <a:endParaRPr/>
          </a:p>
          <a:p>
            <a:pPr lvl="4"/>
            <a:endParaRPr/>
          </a:p>
        </p:txBody>
      </p:sp>
      <p:sp>
        <p:nvSpPr>
          <p:cNvPr id="14" name="Slide Number"/>
          <p:cNvSpPr txBox="1">
            <a:spLocks noGrp="1"/>
          </p:cNvSpPr>
          <p:nvPr>
            <p:ph type="sldNum" sz="quarter" idx="2"/>
          </p:nvPr>
        </p:nvSpPr>
        <p:spPr>
          <a:xfrm>
            <a:off x="12007748" y="13080999"/>
            <a:ext cx="368504" cy="374600"/>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Big Fact">
    <p:spTree>
      <p:nvGrpSpPr>
        <p:cNvPr id="1" name=""/>
        <p:cNvGrpSpPr/>
        <p:nvPr/>
      </p:nvGrpSpPr>
      <p:grpSpPr>
        <a:xfrm>
          <a:off x="0" y="0"/>
          <a:ext cx="0" cy="0"/>
          <a:chOff x="0" y="0"/>
          <a:chExt cx="0" cy="0"/>
        </a:xfrm>
      </p:grpSpPr>
      <p:sp>
        <p:nvSpPr>
          <p:cNvPr id="106" name="Fact information"/>
          <p:cNvSpPr txBox="1">
            <a:spLocks noGrp="1"/>
          </p:cNvSpPr>
          <p:nvPr>
            <p:ph type="body" sz="quarter" idx="21" hasCustomPrompt="1"/>
          </p:nvPr>
        </p:nvSpPr>
        <p:spPr>
          <a:xfrm>
            <a:off x="1206500" y="8262180"/>
            <a:ext cx="21971000" cy="934780"/>
          </a:xfrm>
          <a:prstGeom prst="rect">
            <a:avLst/>
          </a:prstGeom>
        </p:spPr>
        <p:txBody>
          <a:bodyPr lIns="45719" tIns="45719" rIns="45719" bIns="45719"/>
          <a:lstStyle>
            <a:lvl1pPr marL="0" indent="0" algn="ctr" defTabSz="825500">
              <a:lnSpc>
                <a:spcPct val="100000"/>
              </a:lnSpc>
              <a:spcBef>
                <a:spcPts val="0"/>
              </a:spcBef>
              <a:buSzTx/>
              <a:buNone/>
              <a:defRPr sz="5500" b="1"/>
            </a:lvl1pPr>
          </a:lstStyle>
          <a:p>
            <a:r>
              <a:t>Fact information</a:t>
            </a:r>
          </a:p>
        </p:txBody>
      </p:sp>
      <p:sp>
        <p:nvSpPr>
          <p:cNvPr id="107" name="Body Level One…"/>
          <p:cNvSpPr txBox="1">
            <a:spLocks noGrp="1"/>
          </p:cNvSpPr>
          <p:nvPr>
            <p:ph type="body" idx="1" hasCustomPrompt="1"/>
          </p:nvPr>
        </p:nvSpPr>
        <p:spPr>
          <a:xfrm>
            <a:off x="1206500" y="935258"/>
            <a:ext cx="21971000" cy="7359063"/>
          </a:xfrm>
          <a:prstGeom prst="rect">
            <a:avLst/>
          </a:prstGeom>
        </p:spPr>
        <p:txBody>
          <a:bodyPr anchor="b"/>
          <a:lstStyle>
            <a:lvl1pPr marL="0" indent="0" algn="ctr">
              <a:lnSpc>
                <a:spcPct val="80000"/>
              </a:lnSpc>
              <a:spcBef>
                <a:spcPts val="0"/>
              </a:spcBef>
              <a:buSzTx/>
              <a:buNone/>
              <a:defRPr sz="25000" b="1" spc="-250"/>
            </a:lvl1pPr>
            <a:lvl2pPr marL="0" indent="457200" algn="ctr">
              <a:lnSpc>
                <a:spcPct val="80000"/>
              </a:lnSpc>
              <a:spcBef>
                <a:spcPts val="0"/>
              </a:spcBef>
              <a:buSzTx/>
              <a:buNone/>
              <a:defRPr sz="25000" b="1" spc="-250"/>
            </a:lvl2pPr>
            <a:lvl3pPr marL="0" indent="914400" algn="ctr">
              <a:lnSpc>
                <a:spcPct val="80000"/>
              </a:lnSpc>
              <a:spcBef>
                <a:spcPts val="0"/>
              </a:spcBef>
              <a:buSzTx/>
              <a:buNone/>
              <a:defRPr sz="25000" b="1" spc="-250"/>
            </a:lvl3pPr>
            <a:lvl4pPr marL="0" indent="1371600" algn="ctr">
              <a:lnSpc>
                <a:spcPct val="80000"/>
              </a:lnSpc>
              <a:spcBef>
                <a:spcPts val="0"/>
              </a:spcBef>
              <a:buSzTx/>
              <a:buNone/>
              <a:defRPr sz="25000" b="1" spc="-250"/>
            </a:lvl4pPr>
            <a:lvl5pPr marL="0" indent="1828800" algn="ctr">
              <a:lnSpc>
                <a:spcPct val="80000"/>
              </a:lnSpc>
              <a:spcBef>
                <a:spcPts val="0"/>
              </a:spcBef>
              <a:buSzTx/>
              <a:buNone/>
              <a:defRPr sz="25000" b="1" spc="-250"/>
            </a:lvl5pPr>
          </a:lstStyle>
          <a:p>
            <a:r>
              <a:t>100%</a:t>
            </a:r>
          </a:p>
          <a:p>
            <a:pPr lvl="1"/>
            <a:endParaRPr/>
          </a:p>
          <a:p>
            <a:pPr lvl="2"/>
            <a:endParaRPr/>
          </a:p>
          <a:p>
            <a:pPr lvl="3"/>
            <a:endParaRPr/>
          </a:p>
          <a:p>
            <a:pPr lvl="4"/>
            <a:endParaRPr/>
          </a:p>
        </p:txBody>
      </p:sp>
      <p:sp>
        <p:nvSpPr>
          <p:cNvPr id="10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115" name="Attribution"/>
          <p:cNvSpPr txBox="1">
            <a:spLocks noGrp="1"/>
          </p:cNvSpPr>
          <p:nvPr>
            <p:ph type="body" sz="quarter" idx="21" hasCustomPrompt="1"/>
          </p:nvPr>
        </p:nvSpPr>
        <p:spPr>
          <a:xfrm>
            <a:off x="2480825" y="10675453"/>
            <a:ext cx="20149252" cy="636979"/>
          </a:xfrm>
          <a:prstGeom prst="rect">
            <a:avLst/>
          </a:prstGeom>
        </p:spPr>
        <p:txBody>
          <a:bodyPr lIns="45719" tIns="45719" rIns="45719" bIns="45719"/>
          <a:lstStyle>
            <a:lvl1pPr marL="0" indent="0" defTabSz="825500">
              <a:lnSpc>
                <a:spcPct val="100000"/>
              </a:lnSpc>
              <a:spcBef>
                <a:spcPts val="0"/>
              </a:spcBef>
              <a:buSzTx/>
              <a:buNone/>
              <a:defRPr sz="3600" b="1"/>
            </a:lvl1pPr>
          </a:lstStyle>
          <a:p>
            <a:r>
              <a:t>Attribution</a:t>
            </a:r>
          </a:p>
        </p:txBody>
      </p:sp>
      <p:sp>
        <p:nvSpPr>
          <p:cNvPr id="116" name="Body Level One…"/>
          <p:cNvSpPr txBox="1">
            <a:spLocks noGrp="1"/>
          </p:cNvSpPr>
          <p:nvPr>
            <p:ph type="body" sz="half" idx="1" hasCustomPrompt="1"/>
          </p:nvPr>
        </p:nvSpPr>
        <p:spPr>
          <a:xfrm>
            <a:off x="1753923" y="4939860"/>
            <a:ext cx="20876154" cy="3836280"/>
          </a:xfrm>
          <a:prstGeom prst="rect">
            <a:avLst/>
          </a:prstGeom>
        </p:spPr>
        <p:txBody>
          <a:bodyPr anchor="ctr"/>
          <a:lstStyle>
            <a:lvl1pPr marL="638923" indent="-469900">
              <a:spcBef>
                <a:spcPts val="0"/>
              </a:spcBef>
              <a:buSzTx/>
              <a:buNone/>
              <a:defRPr sz="8500" spc="-170">
                <a:latin typeface="Helvetica Neue Medium"/>
                <a:ea typeface="Helvetica Neue Medium"/>
                <a:cs typeface="Helvetica Neue Medium"/>
                <a:sym typeface="Helvetica Neue Medium"/>
              </a:defRPr>
            </a:lvl1pPr>
            <a:lvl2pPr marL="638923" indent="-12700">
              <a:spcBef>
                <a:spcPts val="0"/>
              </a:spcBef>
              <a:buSzTx/>
              <a:buNone/>
              <a:defRPr sz="8500" spc="-170">
                <a:latin typeface="Helvetica Neue Medium"/>
                <a:ea typeface="Helvetica Neue Medium"/>
                <a:cs typeface="Helvetica Neue Medium"/>
                <a:sym typeface="Helvetica Neue Medium"/>
              </a:defRPr>
            </a:lvl2pPr>
            <a:lvl3pPr marL="638923" indent="444500">
              <a:spcBef>
                <a:spcPts val="0"/>
              </a:spcBef>
              <a:buSzTx/>
              <a:buNone/>
              <a:defRPr sz="8500" spc="-170">
                <a:latin typeface="Helvetica Neue Medium"/>
                <a:ea typeface="Helvetica Neue Medium"/>
                <a:cs typeface="Helvetica Neue Medium"/>
                <a:sym typeface="Helvetica Neue Medium"/>
              </a:defRPr>
            </a:lvl3pPr>
            <a:lvl4pPr marL="638923" indent="901700">
              <a:spcBef>
                <a:spcPts val="0"/>
              </a:spcBef>
              <a:buSzTx/>
              <a:buNone/>
              <a:defRPr sz="8500" spc="-170">
                <a:latin typeface="Helvetica Neue Medium"/>
                <a:ea typeface="Helvetica Neue Medium"/>
                <a:cs typeface="Helvetica Neue Medium"/>
                <a:sym typeface="Helvetica Neue Medium"/>
              </a:defRPr>
            </a:lvl4pPr>
            <a:lvl5pPr marL="638923" indent="1358900">
              <a:spcBef>
                <a:spcPts val="0"/>
              </a:spcBef>
              <a:buSzTx/>
              <a:buNone/>
              <a:defRPr sz="8500" spc="-170">
                <a:latin typeface="Helvetica Neue Medium"/>
                <a:ea typeface="Helvetica Neue Medium"/>
                <a:cs typeface="Helvetica Neue Medium"/>
                <a:sym typeface="Helvetica Neue Medium"/>
              </a:defRPr>
            </a:lvl5pPr>
          </a:lstStyle>
          <a:p>
            <a:r>
              <a:t>“Notable Quote”</a:t>
            </a:r>
          </a:p>
          <a:p>
            <a:pPr lvl="1"/>
            <a:endParaRPr/>
          </a:p>
          <a:p>
            <a:pPr lvl="2"/>
            <a:endParaRPr/>
          </a:p>
          <a:p>
            <a:pPr lvl="3"/>
            <a:endParaRPr/>
          </a:p>
          <a:p>
            <a:pPr lvl="4"/>
            <a:endParaRPr/>
          </a:p>
        </p:txBody>
      </p:sp>
      <p:sp>
        <p:nvSpPr>
          <p:cNvPr id="11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124" name="862804876_960x639.jpg"/>
          <p:cNvSpPr>
            <a:spLocks noGrp="1"/>
          </p:cNvSpPr>
          <p:nvPr>
            <p:ph type="pic" sz="quarter" idx="21"/>
          </p:nvPr>
        </p:nvSpPr>
        <p:spPr>
          <a:xfrm>
            <a:off x="15430500" y="7085409"/>
            <a:ext cx="8128000" cy="5410201"/>
          </a:xfrm>
          <a:prstGeom prst="rect">
            <a:avLst/>
          </a:prstGeom>
        </p:spPr>
        <p:txBody>
          <a:bodyPr lIns="91439" tIns="45719" rIns="91439" bIns="45719">
            <a:noAutofit/>
          </a:bodyPr>
          <a:lstStyle/>
          <a:p>
            <a:endParaRPr/>
          </a:p>
        </p:txBody>
      </p:sp>
      <p:sp>
        <p:nvSpPr>
          <p:cNvPr id="125" name="824910546_2681x1332.jpg"/>
          <p:cNvSpPr>
            <a:spLocks noGrp="1"/>
          </p:cNvSpPr>
          <p:nvPr>
            <p:ph type="pic" idx="22"/>
          </p:nvPr>
        </p:nvSpPr>
        <p:spPr>
          <a:xfrm>
            <a:off x="-2933700" y="1270000"/>
            <a:ext cx="22699133" cy="11277600"/>
          </a:xfrm>
          <a:prstGeom prst="rect">
            <a:avLst/>
          </a:prstGeom>
        </p:spPr>
        <p:txBody>
          <a:bodyPr lIns="91439" tIns="45719" rIns="91439" bIns="45719">
            <a:noAutofit/>
          </a:bodyPr>
          <a:lstStyle/>
          <a:p>
            <a:endParaRPr/>
          </a:p>
        </p:txBody>
      </p:sp>
      <p:sp>
        <p:nvSpPr>
          <p:cNvPr id="126" name="575395635_960x639.jpg"/>
          <p:cNvSpPr>
            <a:spLocks noGrp="1"/>
          </p:cNvSpPr>
          <p:nvPr>
            <p:ph type="pic" sz="quarter" idx="23"/>
          </p:nvPr>
        </p:nvSpPr>
        <p:spPr>
          <a:xfrm>
            <a:off x="15430500" y="1270000"/>
            <a:ext cx="8128000" cy="5410200"/>
          </a:xfrm>
          <a:prstGeom prst="rect">
            <a:avLst/>
          </a:prstGeom>
        </p:spPr>
        <p:txBody>
          <a:bodyPr lIns="91439" tIns="45719" rIns="91439" bIns="45719">
            <a:noAutofit/>
          </a:bodyPr>
          <a:lstStyle/>
          <a:p>
            <a:endParaRPr/>
          </a:p>
        </p:txBody>
      </p:sp>
      <p:sp>
        <p:nvSpPr>
          <p:cNvPr id="12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34" name="Image"/>
          <p:cNvSpPr>
            <a:spLocks noGrp="1"/>
          </p:cNvSpPr>
          <p:nvPr>
            <p:ph type="pic" idx="21"/>
          </p:nvPr>
        </p:nvSpPr>
        <p:spPr>
          <a:xfrm>
            <a:off x="-1511300" y="-3721100"/>
            <a:ext cx="28511500" cy="19030242"/>
          </a:xfrm>
          <a:prstGeom prst="rect">
            <a:avLst/>
          </a:prstGeom>
        </p:spPr>
        <p:txBody>
          <a:bodyPr lIns="91439" tIns="45719" rIns="91439" bIns="45719">
            <a:noAutofit/>
          </a:bodyPr>
          <a:lstStyle/>
          <a:p>
            <a:endParaRPr/>
          </a:p>
        </p:txBody>
      </p:sp>
      <p:sp>
        <p:nvSpPr>
          <p:cNvPr id="13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4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mp; Photo Alt">
    <p:spTree>
      <p:nvGrpSpPr>
        <p:cNvPr id="1" name=""/>
        <p:cNvGrpSpPr/>
        <p:nvPr/>
      </p:nvGrpSpPr>
      <p:grpSpPr>
        <a:xfrm>
          <a:off x="0" y="0"/>
          <a:ext cx="0" cy="0"/>
          <a:chOff x="0" y="0"/>
          <a:chExt cx="0" cy="0"/>
        </a:xfrm>
      </p:grpSpPr>
      <p:sp>
        <p:nvSpPr>
          <p:cNvPr id="32" name="Slide Title"/>
          <p:cNvSpPr txBox="1">
            <a:spLocks noGrp="1"/>
          </p:cNvSpPr>
          <p:nvPr>
            <p:ph type="title" hasCustomPrompt="1"/>
          </p:nvPr>
        </p:nvSpPr>
        <p:spPr>
          <a:xfrm>
            <a:off x="1206500" y="1270000"/>
            <a:ext cx="9779000" cy="5882273"/>
          </a:xfrm>
          <a:prstGeom prst="rect">
            <a:avLst/>
          </a:prstGeom>
        </p:spPr>
        <p:txBody>
          <a:bodyPr anchor="b"/>
          <a:lstStyle/>
          <a:p>
            <a:r>
              <a:t>Slide Title</a:t>
            </a:r>
          </a:p>
        </p:txBody>
      </p:sp>
      <p:sp>
        <p:nvSpPr>
          <p:cNvPr id="33" name="Body Level One…"/>
          <p:cNvSpPr txBox="1">
            <a:spLocks noGrp="1"/>
          </p:cNvSpPr>
          <p:nvPr>
            <p:ph type="body" sz="quarter" idx="1" hasCustomPrompt="1"/>
          </p:nvPr>
        </p:nvSpPr>
        <p:spPr>
          <a:xfrm>
            <a:off x="1206500" y="7060576"/>
            <a:ext cx="9779000" cy="5382403"/>
          </a:xfrm>
          <a:prstGeom prst="rect">
            <a:avLst/>
          </a:prstGeom>
        </p:spPr>
        <p:txBody>
          <a:bodyPr/>
          <a:lstStyle>
            <a:lvl1pPr marL="0" indent="0" defTabSz="825500">
              <a:lnSpc>
                <a:spcPct val="100000"/>
              </a:lnSpc>
              <a:spcBef>
                <a:spcPts val="0"/>
              </a:spcBef>
              <a:buSzTx/>
              <a:buNone/>
              <a:defRPr sz="5500" b="1"/>
            </a:lvl1pPr>
            <a:lvl2pPr marL="0" indent="457200" defTabSz="825500">
              <a:lnSpc>
                <a:spcPct val="100000"/>
              </a:lnSpc>
              <a:spcBef>
                <a:spcPts val="0"/>
              </a:spcBef>
              <a:buSzTx/>
              <a:buNone/>
              <a:defRPr sz="5500" b="1"/>
            </a:lvl2pPr>
            <a:lvl3pPr marL="0" indent="914400" defTabSz="825500">
              <a:lnSpc>
                <a:spcPct val="100000"/>
              </a:lnSpc>
              <a:spcBef>
                <a:spcPts val="0"/>
              </a:spcBef>
              <a:buSzTx/>
              <a:buNone/>
              <a:defRPr sz="5500" b="1"/>
            </a:lvl3pPr>
            <a:lvl4pPr marL="0" indent="1371600" defTabSz="825500">
              <a:lnSpc>
                <a:spcPct val="100000"/>
              </a:lnSpc>
              <a:spcBef>
                <a:spcPts val="0"/>
              </a:spcBef>
              <a:buSzTx/>
              <a:buNone/>
              <a:defRPr sz="5500" b="1"/>
            </a:lvl4pPr>
            <a:lvl5pPr marL="0" indent="1828800" defTabSz="825500">
              <a:lnSpc>
                <a:spcPct val="100000"/>
              </a:lnSpc>
              <a:spcBef>
                <a:spcPts val="0"/>
              </a:spcBef>
              <a:buSzTx/>
              <a:buNone/>
              <a:defRPr sz="5500" b="1"/>
            </a:lvl5pPr>
          </a:lstStyle>
          <a:p>
            <a:r>
              <a:t>Slide Subtitle</a:t>
            </a:r>
          </a:p>
          <a:p>
            <a:pPr lvl="1"/>
            <a:endParaRPr/>
          </a:p>
          <a:p>
            <a:pPr lvl="2"/>
            <a:endParaRPr/>
          </a:p>
          <a:p>
            <a:pPr lvl="3"/>
            <a:endParaRPr/>
          </a:p>
          <a:p>
            <a:pPr lvl="4"/>
            <a:endParaRPr/>
          </a:p>
        </p:txBody>
      </p:sp>
      <p:sp>
        <p:nvSpPr>
          <p:cNvPr id="34" name="92709243_1322x1323.jpeg"/>
          <p:cNvSpPr>
            <a:spLocks noGrp="1"/>
          </p:cNvSpPr>
          <p:nvPr>
            <p:ph type="pic" sz="half" idx="21"/>
          </p:nvPr>
        </p:nvSpPr>
        <p:spPr>
          <a:xfrm>
            <a:off x="12052303" y="1270000"/>
            <a:ext cx="11188406" cy="11209889"/>
          </a:xfrm>
          <a:prstGeom prst="rect">
            <a:avLst/>
          </a:prstGeom>
        </p:spPr>
        <p:txBody>
          <a:bodyPr lIns="91439" tIns="45719" rIns="91439" bIns="45719">
            <a:noAutofit/>
          </a:bodyPr>
          <a:lstStyle/>
          <a:p>
            <a:endParaRPr/>
          </a:p>
        </p:txBody>
      </p:sp>
      <p:sp>
        <p:nvSpPr>
          <p:cNvPr id="35" name="Slide Number"/>
          <p:cNvSpPr txBox="1">
            <a:spLocks noGrp="1"/>
          </p:cNvSpPr>
          <p:nvPr>
            <p:ph type="sldNum" sz="quarter" idx="2"/>
          </p:nvPr>
        </p:nvSpPr>
        <p:spPr>
          <a:xfrm>
            <a:off x="12001499" y="13085233"/>
            <a:ext cx="368505" cy="374600"/>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42" name="Slide Title"/>
          <p:cNvSpPr txBox="1">
            <a:spLocks noGrp="1"/>
          </p:cNvSpPr>
          <p:nvPr>
            <p:ph type="title" hasCustomPrompt="1"/>
          </p:nvPr>
        </p:nvSpPr>
        <p:spPr>
          <a:prstGeom prst="rect">
            <a:avLst/>
          </a:prstGeom>
        </p:spPr>
        <p:txBody>
          <a:bodyPr/>
          <a:lstStyle/>
          <a:p>
            <a:r>
              <a:t>Slide Title</a:t>
            </a:r>
          </a:p>
        </p:txBody>
      </p:sp>
      <p:sp>
        <p:nvSpPr>
          <p:cNvPr id="43" name="Slide Subtitle"/>
          <p:cNvSpPr txBox="1">
            <a:spLocks noGrp="1"/>
          </p:cNvSpPr>
          <p:nvPr>
            <p:ph type="body" sz="quarter" idx="21" hasCustomPrompt="1"/>
          </p:nvPr>
        </p:nvSpPr>
        <p:spPr>
          <a:xfrm>
            <a:off x="1206500" y="2245962"/>
            <a:ext cx="21971000" cy="934780"/>
          </a:xfrm>
          <a:prstGeom prst="rect">
            <a:avLst/>
          </a:prstGeom>
        </p:spPr>
        <p:txBody>
          <a:bodyPr lIns="45719" tIns="45719" rIns="45719" bIns="45719"/>
          <a:lstStyle>
            <a:lvl1pPr marL="0" indent="0" defTabSz="825500">
              <a:lnSpc>
                <a:spcPct val="100000"/>
              </a:lnSpc>
              <a:spcBef>
                <a:spcPts val="0"/>
              </a:spcBef>
              <a:buSzTx/>
              <a:buNone/>
              <a:defRPr sz="5500" b="1"/>
            </a:lvl1pPr>
          </a:lstStyle>
          <a:p>
            <a:r>
              <a:t>Slide Subtitle</a:t>
            </a:r>
          </a:p>
        </p:txBody>
      </p:sp>
      <p:sp>
        <p:nvSpPr>
          <p:cNvPr id="44" name="Body Level One…"/>
          <p:cNvSpPr txBox="1">
            <a:spLocks noGrp="1"/>
          </p:cNvSpPr>
          <p:nvPr>
            <p:ph type="body" idx="1" hasCustomPrompt="1"/>
          </p:nvPr>
        </p:nvSpPr>
        <p:spPr>
          <a:prstGeom prst="rect">
            <a:avLst/>
          </a:prstGeom>
        </p:spPr>
        <p:txBody>
          <a:bodyPr/>
          <a:lstStyle/>
          <a:p>
            <a:r>
              <a:t>Slide bullet text</a:t>
            </a:r>
          </a:p>
          <a:p>
            <a:pPr lvl="1"/>
            <a:endParaRPr/>
          </a:p>
          <a:p>
            <a:pPr lvl="2"/>
            <a:endParaRPr/>
          </a:p>
          <a:p>
            <a:pPr lvl="3"/>
            <a:endParaRPr/>
          </a:p>
          <a:p>
            <a:pPr lvl="4"/>
            <a:endParaRPr/>
          </a:p>
        </p:txBody>
      </p:sp>
      <p:sp>
        <p:nvSpPr>
          <p:cNvPr id="4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52" name="Body Level One…"/>
          <p:cNvSpPr txBox="1">
            <a:spLocks noGrp="1"/>
          </p:cNvSpPr>
          <p:nvPr>
            <p:ph type="body" idx="1" hasCustomPrompt="1"/>
          </p:nvPr>
        </p:nvSpPr>
        <p:spPr>
          <a:prstGeom prst="rect">
            <a:avLst/>
          </a:prstGeom>
        </p:spPr>
        <p:txBody>
          <a:bodyPr numCol="2" spcCol="1098550"/>
          <a:lstStyle/>
          <a:p>
            <a:r>
              <a:t>Slide bullet text</a:t>
            </a:r>
          </a:p>
          <a:p>
            <a:pPr lvl="1"/>
            <a:endParaRPr/>
          </a:p>
          <a:p>
            <a:pPr lvl="2"/>
            <a:endParaRPr/>
          </a:p>
          <a:p>
            <a:pPr lvl="3"/>
            <a:endParaRPr/>
          </a:p>
          <a:p>
            <a:pPr lvl="4"/>
            <a:endParaRPr/>
          </a:p>
        </p:txBody>
      </p:sp>
      <p:sp>
        <p:nvSpPr>
          <p:cNvPr id="5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0" name="Slide Title"/>
          <p:cNvSpPr txBox="1">
            <a:spLocks noGrp="1"/>
          </p:cNvSpPr>
          <p:nvPr>
            <p:ph type="title" hasCustomPrompt="1"/>
          </p:nvPr>
        </p:nvSpPr>
        <p:spPr>
          <a:xfrm>
            <a:off x="1206500" y="952500"/>
            <a:ext cx="9779000" cy="1435100"/>
          </a:xfrm>
          <a:prstGeom prst="rect">
            <a:avLst/>
          </a:prstGeom>
        </p:spPr>
        <p:txBody>
          <a:bodyPr/>
          <a:lstStyle/>
          <a:p>
            <a:r>
              <a:t>Slide Title</a:t>
            </a:r>
          </a:p>
        </p:txBody>
      </p:sp>
      <p:sp>
        <p:nvSpPr>
          <p:cNvPr id="61" name="Slide Subtitle"/>
          <p:cNvSpPr txBox="1">
            <a:spLocks noGrp="1"/>
          </p:cNvSpPr>
          <p:nvPr>
            <p:ph type="body" sz="quarter" idx="21" hasCustomPrompt="1"/>
          </p:nvPr>
        </p:nvSpPr>
        <p:spPr>
          <a:xfrm>
            <a:off x="1206500" y="2245962"/>
            <a:ext cx="9779000" cy="934780"/>
          </a:xfrm>
          <a:prstGeom prst="rect">
            <a:avLst/>
          </a:prstGeom>
        </p:spPr>
        <p:txBody>
          <a:bodyPr lIns="45719" tIns="45719" rIns="45719" bIns="45719"/>
          <a:lstStyle>
            <a:lvl1pPr marL="0" indent="0" defTabSz="825500">
              <a:lnSpc>
                <a:spcPct val="100000"/>
              </a:lnSpc>
              <a:spcBef>
                <a:spcPts val="0"/>
              </a:spcBef>
              <a:buSzTx/>
              <a:buNone/>
              <a:defRPr sz="5500" b="1"/>
            </a:lvl1pPr>
          </a:lstStyle>
          <a:p>
            <a:r>
              <a:t>Slide Subtitle</a:t>
            </a:r>
          </a:p>
        </p:txBody>
      </p:sp>
      <p:sp>
        <p:nvSpPr>
          <p:cNvPr id="62" name="Body Level One…"/>
          <p:cNvSpPr txBox="1">
            <a:spLocks noGrp="1"/>
          </p:cNvSpPr>
          <p:nvPr>
            <p:ph type="body" sz="half" idx="1" hasCustomPrompt="1"/>
          </p:nvPr>
        </p:nvSpPr>
        <p:spPr>
          <a:xfrm>
            <a:off x="1206500" y="4248504"/>
            <a:ext cx="9779000" cy="8256012"/>
          </a:xfrm>
          <a:prstGeom prst="rect">
            <a:avLst/>
          </a:prstGeom>
        </p:spPr>
        <p:txBody>
          <a:bodyPr/>
          <a:lstStyle/>
          <a:p>
            <a:r>
              <a:t>Slide bullet text</a:t>
            </a:r>
          </a:p>
          <a:p>
            <a:pPr lvl="1"/>
            <a:endParaRPr/>
          </a:p>
          <a:p>
            <a:pPr lvl="2"/>
            <a:endParaRPr/>
          </a:p>
          <a:p>
            <a:pPr lvl="3"/>
            <a:endParaRPr/>
          </a:p>
          <a:p>
            <a:pPr lvl="4"/>
            <a:endParaRPr/>
          </a:p>
        </p:txBody>
      </p:sp>
      <p:sp>
        <p:nvSpPr>
          <p:cNvPr id="63" name="824910546_2681x1332.jpg"/>
          <p:cNvSpPr>
            <a:spLocks noGrp="1"/>
          </p:cNvSpPr>
          <p:nvPr>
            <p:ph type="pic" idx="22"/>
          </p:nvPr>
        </p:nvSpPr>
        <p:spPr>
          <a:xfrm>
            <a:off x="6380200" y="1263848"/>
            <a:ext cx="22529801" cy="11193471"/>
          </a:xfrm>
          <a:prstGeom prst="rect">
            <a:avLst/>
          </a:prstGeom>
        </p:spPr>
        <p:txBody>
          <a:bodyPr lIns="91439" tIns="45719" rIns="91439" bIns="45719">
            <a:noAutofit/>
          </a:bodyPr>
          <a:lstStyle/>
          <a:p>
            <a:endParaRPr/>
          </a:p>
        </p:txBody>
      </p:sp>
      <p:sp>
        <p:nvSpPr>
          <p:cNvPr id="6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Section">
    <p:spTree>
      <p:nvGrpSpPr>
        <p:cNvPr id="1" name=""/>
        <p:cNvGrpSpPr/>
        <p:nvPr/>
      </p:nvGrpSpPr>
      <p:grpSpPr>
        <a:xfrm>
          <a:off x="0" y="0"/>
          <a:ext cx="0" cy="0"/>
          <a:chOff x="0" y="0"/>
          <a:chExt cx="0" cy="0"/>
        </a:xfrm>
      </p:grpSpPr>
      <p:sp>
        <p:nvSpPr>
          <p:cNvPr id="71" name="Section Title"/>
          <p:cNvSpPr txBox="1">
            <a:spLocks noGrp="1"/>
          </p:cNvSpPr>
          <p:nvPr>
            <p:ph type="title" hasCustomPrompt="1"/>
          </p:nvPr>
        </p:nvSpPr>
        <p:spPr>
          <a:xfrm>
            <a:off x="1206496" y="4533900"/>
            <a:ext cx="21971004" cy="4648200"/>
          </a:xfrm>
          <a:prstGeom prst="rect">
            <a:avLst/>
          </a:prstGeom>
        </p:spPr>
        <p:txBody>
          <a:bodyPr anchor="ctr"/>
          <a:lstStyle>
            <a:lvl1pPr>
              <a:defRPr sz="11600" b="0" spc="-232">
                <a:latin typeface="Helvetica Neue Medium"/>
                <a:ea typeface="Helvetica Neue Medium"/>
                <a:cs typeface="Helvetica Neue Medium"/>
                <a:sym typeface="Helvetica Neue Medium"/>
              </a:defRPr>
            </a:lvl1pPr>
          </a:lstStyle>
          <a:p>
            <a:r>
              <a:t>Section Title</a:t>
            </a:r>
          </a:p>
        </p:txBody>
      </p:sp>
      <p:sp>
        <p:nvSpPr>
          <p:cNvPr id="72" name="Slide Number"/>
          <p:cNvSpPr txBox="1">
            <a:spLocks noGrp="1"/>
          </p:cNvSpPr>
          <p:nvPr>
            <p:ph type="sldNum" sz="quarter" idx="2"/>
          </p:nvPr>
        </p:nvSpPr>
        <p:spPr>
          <a:xfrm>
            <a:off x="12001499" y="13085233"/>
            <a:ext cx="368505" cy="374600"/>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79" name="Slide Title"/>
          <p:cNvSpPr txBox="1">
            <a:spLocks noGrp="1"/>
          </p:cNvSpPr>
          <p:nvPr>
            <p:ph type="title" hasCustomPrompt="1"/>
          </p:nvPr>
        </p:nvSpPr>
        <p:spPr>
          <a:xfrm>
            <a:off x="1206500" y="952500"/>
            <a:ext cx="21971000" cy="1434949"/>
          </a:xfrm>
          <a:prstGeom prst="rect">
            <a:avLst/>
          </a:prstGeom>
        </p:spPr>
        <p:txBody>
          <a:bodyPr/>
          <a:lstStyle/>
          <a:p>
            <a:r>
              <a:t>Slide Title</a:t>
            </a:r>
          </a:p>
        </p:txBody>
      </p:sp>
      <p:sp>
        <p:nvSpPr>
          <p:cNvPr id="80" name="Slide Subtitle"/>
          <p:cNvSpPr txBox="1">
            <a:spLocks noGrp="1"/>
          </p:cNvSpPr>
          <p:nvPr>
            <p:ph type="body" sz="quarter" idx="21" hasCustomPrompt="1"/>
          </p:nvPr>
        </p:nvSpPr>
        <p:spPr>
          <a:xfrm>
            <a:off x="1206500" y="2245962"/>
            <a:ext cx="21971000" cy="934780"/>
          </a:xfrm>
          <a:prstGeom prst="rect">
            <a:avLst/>
          </a:prstGeom>
        </p:spPr>
        <p:txBody>
          <a:bodyPr lIns="45719" tIns="45719" rIns="45719" bIns="45719"/>
          <a:lstStyle>
            <a:lvl1pPr marL="0" indent="0" defTabSz="825500">
              <a:lnSpc>
                <a:spcPct val="100000"/>
              </a:lnSpc>
              <a:spcBef>
                <a:spcPts val="0"/>
              </a:spcBef>
              <a:buSzTx/>
              <a:buNone/>
              <a:defRPr sz="5500" b="1"/>
            </a:lvl1pPr>
          </a:lstStyle>
          <a:p>
            <a:r>
              <a:t>Slide Subtitle</a:t>
            </a:r>
          </a:p>
        </p:txBody>
      </p:sp>
      <p:sp>
        <p:nvSpPr>
          <p:cNvPr id="8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Agenda">
    <p:spTree>
      <p:nvGrpSpPr>
        <p:cNvPr id="1" name=""/>
        <p:cNvGrpSpPr/>
        <p:nvPr/>
      </p:nvGrpSpPr>
      <p:grpSpPr>
        <a:xfrm>
          <a:off x="0" y="0"/>
          <a:ext cx="0" cy="0"/>
          <a:chOff x="0" y="0"/>
          <a:chExt cx="0" cy="0"/>
        </a:xfrm>
      </p:grpSpPr>
      <p:sp>
        <p:nvSpPr>
          <p:cNvPr id="88" name="Agenda Title"/>
          <p:cNvSpPr txBox="1">
            <a:spLocks noGrp="1"/>
          </p:cNvSpPr>
          <p:nvPr>
            <p:ph type="title" hasCustomPrompt="1"/>
          </p:nvPr>
        </p:nvSpPr>
        <p:spPr>
          <a:xfrm>
            <a:off x="1206500" y="952500"/>
            <a:ext cx="21971000" cy="1435100"/>
          </a:xfrm>
          <a:prstGeom prst="rect">
            <a:avLst/>
          </a:prstGeom>
        </p:spPr>
        <p:txBody>
          <a:bodyPr/>
          <a:lstStyle/>
          <a:p>
            <a:r>
              <a:t>Agenda Title</a:t>
            </a:r>
          </a:p>
        </p:txBody>
      </p:sp>
      <p:sp>
        <p:nvSpPr>
          <p:cNvPr id="89" name="Agenda Subtitle"/>
          <p:cNvSpPr txBox="1">
            <a:spLocks noGrp="1"/>
          </p:cNvSpPr>
          <p:nvPr>
            <p:ph type="body" sz="quarter" idx="21" hasCustomPrompt="1"/>
          </p:nvPr>
        </p:nvSpPr>
        <p:spPr>
          <a:xfrm>
            <a:off x="1206500" y="2245962"/>
            <a:ext cx="21971000" cy="934780"/>
          </a:xfrm>
          <a:prstGeom prst="rect">
            <a:avLst/>
          </a:prstGeom>
        </p:spPr>
        <p:txBody>
          <a:bodyPr lIns="45719" tIns="45719" rIns="45719" bIns="45719"/>
          <a:lstStyle>
            <a:lvl1pPr marL="0" indent="0" defTabSz="825500">
              <a:lnSpc>
                <a:spcPct val="100000"/>
              </a:lnSpc>
              <a:spcBef>
                <a:spcPts val="0"/>
              </a:spcBef>
              <a:buSzTx/>
              <a:buNone/>
              <a:defRPr sz="5500" b="1"/>
            </a:lvl1pPr>
          </a:lstStyle>
          <a:p>
            <a:r>
              <a:t>Agenda Subtitle</a:t>
            </a:r>
          </a:p>
        </p:txBody>
      </p:sp>
      <p:sp>
        <p:nvSpPr>
          <p:cNvPr id="90" name="Body Level One…"/>
          <p:cNvSpPr txBox="1">
            <a:spLocks noGrp="1"/>
          </p:cNvSpPr>
          <p:nvPr>
            <p:ph type="body" idx="1" hasCustomPrompt="1"/>
          </p:nvPr>
        </p:nvSpPr>
        <p:spPr>
          <a:prstGeom prst="rect">
            <a:avLst/>
          </a:prstGeom>
        </p:spPr>
        <p:txBody>
          <a:bodyPr/>
          <a:lstStyle>
            <a:lvl1pPr marL="0" indent="0" defTabSz="825500">
              <a:lnSpc>
                <a:spcPct val="100000"/>
              </a:lnSpc>
              <a:spcBef>
                <a:spcPts val="1800"/>
              </a:spcBef>
              <a:buSzTx/>
              <a:buNone/>
              <a:defRPr sz="5500" spc="-55"/>
            </a:lvl1pPr>
            <a:lvl2pPr marL="0" indent="457200" defTabSz="825500">
              <a:lnSpc>
                <a:spcPct val="100000"/>
              </a:lnSpc>
              <a:spcBef>
                <a:spcPts val="1800"/>
              </a:spcBef>
              <a:buSzTx/>
              <a:buNone/>
              <a:defRPr sz="5500" spc="-55"/>
            </a:lvl2pPr>
            <a:lvl3pPr marL="0" indent="914400" defTabSz="825500">
              <a:lnSpc>
                <a:spcPct val="100000"/>
              </a:lnSpc>
              <a:spcBef>
                <a:spcPts val="1800"/>
              </a:spcBef>
              <a:buSzTx/>
              <a:buNone/>
              <a:defRPr sz="5500" spc="-55"/>
            </a:lvl3pPr>
            <a:lvl4pPr marL="0" indent="1371600" defTabSz="825500">
              <a:lnSpc>
                <a:spcPct val="100000"/>
              </a:lnSpc>
              <a:spcBef>
                <a:spcPts val="1800"/>
              </a:spcBef>
              <a:buSzTx/>
              <a:buNone/>
              <a:defRPr sz="5500" spc="-55"/>
            </a:lvl4pPr>
            <a:lvl5pPr marL="0" indent="1828800" defTabSz="825500">
              <a:lnSpc>
                <a:spcPct val="100000"/>
              </a:lnSpc>
              <a:spcBef>
                <a:spcPts val="1800"/>
              </a:spcBef>
              <a:buSzTx/>
              <a:buNone/>
              <a:defRPr sz="5500" spc="-55"/>
            </a:lvl5pPr>
          </a:lstStyle>
          <a:p>
            <a:r>
              <a:t>Agenda Topics</a:t>
            </a:r>
          </a:p>
          <a:p>
            <a:pPr lvl="1"/>
            <a:endParaRPr/>
          </a:p>
          <a:p>
            <a:pPr lvl="2"/>
            <a:endParaRPr/>
          </a:p>
          <a:p>
            <a:pPr lvl="3"/>
            <a:endParaRPr/>
          </a:p>
          <a:p>
            <a:pPr lvl="4"/>
            <a:endParaRPr/>
          </a:p>
        </p:txBody>
      </p:sp>
      <p:sp>
        <p:nvSpPr>
          <p:cNvPr id="9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Statement">
    <p:spTree>
      <p:nvGrpSpPr>
        <p:cNvPr id="1" name=""/>
        <p:cNvGrpSpPr/>
        <p:nvPr/>
      </p:nvGrpSpPr>
      <p:grpSpPr>
        <a:xfrm>
          <a:off x="0" y="0"/>
          <a:ext cx="0" cy="0"/>
          <a:chOff x="0" y="0"/>
          <a:chExt cx="0" cy="0"/>
        </a:xfrm>
      </p:grpSpPr>
      <p:sp>
        <p:nvSpPr>
          <p:cNvPr id="98" name="Body Level One…"/>
          <p:cNvSpPr txBox="1">
            <a:spLocks noGrp="1"/>
          </p:cNvSpPr>
          <p:nvPr>
            <p:ph type="body" sz="half" idx="1" hasCustomPrompt="1"/>
          </p:nvPr>
        </p:nvSpPr>
        <p:spPr>
          <a:xfrm>
            <a:off x="1206500" y="4920843"/>
            <a:ext cx="21971000" cy="3874314"/>
          </a:xfrm>
          <a:prstGeom prst="rect">
            <a:avLst/>
          </a:prstGeom>
        </p:spPr>
        <p:txBody>
          <a:bodyPr anchor="ctr"/>
          <a:lstStyle>
            <a:lvl1pPr marL="0" indent="0" algn="ctr">
              <a:lnSpc>
                <a:spcPct val="80000"/>
              </a:lnSpc>
              <a:spcBef>
                <a:spcPts val="0"/>
              </a:spcBef>
              <a:buSzTx/>
              <a:buNone/>
              <a:defRPr sz="11600" spc="-232">
                <a:latin typeface="Helvetica Neue Medium"/>
                <a:ea typeface="Helvetica Neue Medium"/>
                <a:cs typeface="Helvetica Neue Medium"/>
                <a:sym typeface="Helvetica Neue Medium"/>
              </a:defRPr>
            </a:lvl1pPr>
            <a:lvl2pPr marL="0" indent="457200" algn="ctr">
              <a:lnSpc>
                <a:spcPct val="80000"/>
              </a:lnSpc>
              <a:spcBef>
                <a:spcPts val="0"/>
              </a:spcBef>
              <a:buSzTx/>
              <a:buNone/>
              <a:defRPr sz="11600" spc="-232">
                <a:latin typeface="Helvetica Neue Medium"/>
                <a:ea typeface="Helvetica Neue Medium"/>
                <a:cs typeface="Helvetica Neue Medium"/>
                <a:sym typeface="Helvetica Neue Medium"/>
              </a:defRPr>
            </a:lvl2pPr>
            <a:lvl3pPr marL="0" indent="914400" algn="ctr">
              <a:lnSpc>
                <a:spcPct val="80000"/>
              </a:lnSpc>
              <a:spcBef>
                <a:spcPts val="0"/>
              </a:spcBef>
              <a:buSzTx/>
              <a:buNone/>
              <a:defRPr sz="11600" spc="-232">
                <a:latin typeface="Helvetica Neue Medium"/>
                <a:ea typeface="Helvetica Neue Medium"/>
                <a:cs typeface="Helvetica Neue Medium"/>
                <a:sym typeface="Helvetica Neue Medium"/>
              </a:defRPr>
            </a:lvl3pPr>
            <a:lvl4pPr marL="0" indent="1371600" algn="ctr">
              <a:lnSpc>
                <a:spcPct val="80000"/>
              </a:lnSpc>
              <a:spcBef>
                <a:spcPts val="0"/>
              </a:spcBef>
              <a:buSzTx/>
              <a:buNone/>
              <a:defRPr sz="11600" spc="-232">
                <a:latin typeface="Helvetica Neue Medium"/>
                <a:ea typeface="Helvetica Neue Medium"/>
                <a:cs typeface="Helvetica Neue Medium"/>
                <a:sym typeface="Helvetica Neue Medium"/>
              </a:defRPr>
            </a:lvl4pPr>
            <a:lvl5pPr marL="0" indent="1828800" algn="ctr">
              <a:lnSpc>
                <a:spcPct val="80000"/>
              </a:lnSpc>
              <a:spcBef>
                <a:spcPts val="0"/>
              </a:spcBef>
              <a:buSzTx/>
              <a:buNone/>
              <a:defRPr sz="11600" spc="-232">
                <a:latin typeface="Helvetica Neue Medium"/>
                <a:ea typeface="Helvetica Neue Medium"/>
                <a:cs typeface="Helvetica Neue Medium"/>
                <a:sym typeface="Helvetica Neue Medium"/>
              </a:defRPr>
            </a:lvl5pPr>
          </a:lstStyle>
          <a:p>
            <a:r>
              <a:t>Statement</a:t>
            </a:r>
          </a:p>
          <a:p>
            <a:pPr lvl="1"/>
            <a:endParaRPr/>
          </a:p>
          <a:p>
            <a:pPr lvl="2"/>
            <a:endParaRPr/>
          </a:p>
          <a:p>
            <a:pPr lvl="3"/>
            <a:endParaRPr/>
          </a:p>
          <a:p>
            <a:pPr lvl="4"/>
            <a:endParaRPr/>
          </a:p>
        </p:txBody>
      </p:sp>
      <p:sp>
        <p:nvSpPr>
          <p:cNvPr id="9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 name="Slide Title"/>
          <p:cNvSpPr txBox="1">
            <a:spLocks noGrp="1"/>
          </p:cNvSpPr>
          <p:nvPr>
            <p:ph type="title" hasCustomPrompt="1"/>
          </p:nvPr>
        </p:nvSpPr>
        <p:spPr>
          <a:xfrm>
            <a:off x="1206500" y="952500"/>
            <a:ext cx="21971000" cy="143316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p>
            <a:r>
              <a:t>Slide Title</a:t>
            </a:r>
          </a:p>
        </p:txBody>
      </p:sp>
      <p:sp>
        <p:nvSpPr>
          <p:cNvPr id="3" name="Body Level One…"/>
          <p:cNvSpPr txBox="1">
            <a:spLocks noGrp="1"/>
          </p:cNvSpPr>
          <p:nvPr>
            <p:ph type="body" idx="1" hasCustomPrompt="1"/>
          </p:nvPr>
        </p:nvSpPr>
        <p:spPr>
          <a:xfrm>
            <a:off x="1206500" y="4248504"/>
            <a:ext cx="21971000" cy="825601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p>
            <a:r>
              <a:t>Slide bullet text</a:t>
            </a:r>
          </a:p>
          <a:p>
            <a:pPr lvl="1"/>
            <a:endParaRPr/>
          </a:p>
          <a:p>
            <a:pPr lvl="2"/>
            <a:endParaRPr/>
          </a:p>
          <a:p>
            <a:pPr lvl="3"/>
            <a:endParaRPr/>
          </a:p>
          <a:p>
            <a:pPr lvl="4"/>
            <a:endParaRPr/>
          </a:p>
        </p:txBody>
      </p:sp>
      <p:sp>
        <p:nvSpPr>
          <p:cNvPr id="4" name="Slide Number"/>
          <p:cNvSpPr txBox="1">
            <a:spLocks noGrp="1"/>
          </p:cNvSpPr>
          <p:nvPr>
            <p:ph type="sldNum" sz="quarter" idx="2"/>
          </p:nvPr>
        </p:nvSpPr>
        <p:spPr>
          <a:xfrm>
            <a:off x="12001499" y="13080999"/>
            <a:ext cx="368505" cy="374600"/>
          </a:xfrm>
          <a:prstGeom prst="rect">
            <a:avLst/>
          </a:prstGeom>
          <a:ln w="12700">
            <a:miter lim="400000"/>
          </a:ln>
        </p:spPr>
        <p:txBody>
          <a:bodyPr wrap="none" lIns="50800" tIns="50800" rIns="50800" bIns="50800" anchor="b">
            <a:spAutoFit/>
          </a:bodyPr>
          <a:lstStyle>
            <a:lvl1pPr defTabSz="584200">
              <a:defRPr sz="1800"/>
            </a:lvl1pPr>
          </a:lstStyle>
          <a:p>
            <a:fld id="{86CB4B4D-7CA3-9044-876B-883B54F8677D}" type="slidenum">
              <a:t>‹#›</a:t>
            </a:fld>
            <a:endParaRPr/>
          </a:p>
        </p:txBody>
      </p:sp>
    </p:spTree>
  </p:cSld>
  <p:clrMap bg1="dk1" tx1="lt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 id="2147483663" r:id="rId14"/>
  </p:sldLayoutIdLst>
  <p:transition spd="med"/>
  <p:txStyles>
    <p:titleStyle>
      <a:lvl1pPr marL="0" marR="0" indent="0" algn="l" defTabSz="2438338" rtl="0" latinLnBrk="0">
        <a:lnSpc>
          <a:spcPct val="80000"/>
        </a:lnSpc>
        <a:spcBef>
          <a:spcPts val="0"/>
        </a:spcBef>
        <a:spcAft>
          <a:spcPts val="0"/>
        </a:spcAft>
        <a:buClrTx/>
        <a:buSzTx/>
        <a:buFontTx/>
        <a:buNone/>
        <a:tabLst/>
        <a:defRPr sz="8500" b="1" i="0" u="none" strike="noStrike" cap="none" spc="-170" baseline="0">
          <a:solidFill>
            <a:srgbClr val="FFFFFF"/>
          </a:solidFill>
          <a:uFillTx/>
          <a:latin typeface="+mn-lt"/>
          <a:ea typeface="+mn-ea"/>
          <a:cs typeface="+mn-cs"/>
          <a:sym typeface="Helvetica Neue"/>
        </a:defRPr>
      </a:lvl1pPr>
      <a:lvl2pPr marL="0" marR="0" indent="457200" algn="l" defTabSz="2438338" rtl="0" latinLnBrk="0">
        <a:lnSpc>
          <a:spcPct val="80000"/>
        </a:lnSpc>
        <a:spcBef>
          <a:spcPts val="0"/>
        </a:spcBef>
        <a:spcAft>
          <a:spcPts val="0"/>
        </a:spcAft>
        <a:buClrTx/>
        <a:buSzTx/>
        <a:buFontTx/>
        <a:buNone/>
        <a:tabLst/>
        <a:defRPr sz="8500" b="1" i="0" u="none" strike="noStrike" cap="none" spc="-170" baseline="0">
          <a:solidFill>
            <a:srgbClr val="FFFFFF"/>
          </a:solidFill>
          <a:uFillTx/>
          <a:latin typeface="+mn-lt"/>
          <a:ea typeface="+mn-ea"/>
          <a:cs typeface="+mn-cs"/>
          <a:sym typeface="Helvetica Neue"/>
        </a:defRPr>
      </a:lvl2pPr>
      <a:lvl3pPr marL="0" marR="0" indent="914400" algn="l" defTabSz="2438338" rtl="0" latinLnBrk="0">
        <a:lnSpc>
          <a:spcPct val="80000"/>
        </a:lnSpc>
        <a:spcBef>
          <a:spcPts val="0"/>
        </a:spcBef>
        <a:spcAft>
          <a:spcPts val="0"/>
        </a:spcAft>
        <a:buClrTx/>
        <a:buSzTx/>
        <a:buFontTx/>
        <a:buNone/>
        <a:tabLst/>
        <a:defRPr sz="8500" b="1" i="0" u="none" strike="noStrike" cap="none" spc="-170" baseline="0">
          <a:solidFill>
            <a:srgbClr val="FFFFFF"/>
          </a:solidFill>
          <a:uFillTx/>
          <a:latin typeface="+mn-lt"/>
          <a:ea typeface="+mn-ea"/>
          <a:cs typeface="+mn-cs"/>
          <a:sym typeface="Helvetica Neue"/>
        </a:defRPr>
      </a:lvl3pPr>
      <a:lvl4pPr marL="0" marR="0" indent="1371600" algn="l" defTabSz="2438338" rtl="0" latinLnBrk="0">
        <a:lnSpc>
          <a:spcPct val="80000"/>
        </a:lnSpc>
        <a:spcBef>
          <a:spcPts val="0"/>
        </a:spcBef>
        <a:spcAft>
          <a:spcPts val="0"/>
        </a:spcAft>
        <a:buClrTx/>
        <a:buSzTx/>
        <a:buFontTx/>
        <a:buNone/>
        <a:tabLst/>
        <a:defRPr sz="8500" b="1" i="0" u="none" strike="noStrike" cap="none" spc="-170" baseline="0">
          <a:solidFill>
            <a:srgbClr val="FFFFFF"/>
          </a:solidFill>
          <a:uFillTx/>
          <a:latin typeface="+mn-lt"/>
          <a:ea typeface="+mn-ea"/>
          <a:cs typeface="+mn-cs"/>
          <a:sym typeface="Helvetica Neue"/>
        </a:defRPr>
      </a:lvl4pPr>
      <a:lvl5pPr marL="0" marR="0" indent="1828800" algn="l" defTabSz="2438338" rtl="0" latinLnBrk="0">
        <a:lnSpc>
          <a:spcPct val="80000"/>
        </a:lnSpc>
        <a:spcBef>
          <a:spcPts val="0"/>
        </a:spcBef>
        <a:spcAft>
          <a:spcPts val="0"/>
        </a:spcAft>
        <a:buClrTx/>
        <a:buSzTx/>
        <a:buFontTx/>
        <a:buNone/>
        <a:tabLst/>
        <a:defRPr sz="8500" b="1" i="0" u="none" strike="noStrike" cap="none" spc="-170" baseline="0">
          <a:solidFill>
            <a:srgbClr val="FFFFFF"/>
          </a:solidFill>
          <a:uFillTx/>
          <a:latin typeface="+mn-lt"/>
          <a:ea typeface="+mn-ea"/>
          <a:cs typeface="+mn-cs"/>
          <a:sym typeface="Helvetica Neue"/>
        </a:defRPr>
      </a:lvl5pPr>
      <a:lvl6pPr marL="0" marR="0" indent="2286000" algn="l" defTabSz="2438338" rtl="0" latinLnBrk="0">
        <a:lnSpc>
          <a:spcPct val="80000"/>
        </a:lnSpc>
        <a:spcBef>
          <a:spcPts val="0"/>
        </a:spcBef>
        <a:spcAft>
          <a:spcPts val="0"/>
        </a:spcAft>
        <a:buClrTx/>
        <a:buSzTx/>
        <a:buFontTx/>
        <a:buNone/>
        <a:tabLst/>
        <a:defRPr sz="8500" b="1" i="0" u="none" strike="noStrike" cap="none" spc="-170" baseline="0">
          <a:solidFill>
            <a:srgbClr val="FFFFFF"/>
          </a:solidFill>
          <a:uFillTx/>
          <a:latin typeface="+mn-lt"/>
          <a:ea typeface="+mn-ea"/>
          <a:cs typeface="+mn-cs"/>
          <a:sym typeface="Helvetica Neue"/>
        </a:defRPr>
      </a:lvl6pPr>
      <a:lvl7pPr marL="0" marR="0" indent="2743200" algn="l" defTabSz="2438338" rtl="0" latinLnBrk="0">
        <a:lnSpc>
          <a:spcPct val="80000"/>
        </a:lnSpc>
        <a:spcBef>
          <a:spcPts val="0"/>
        </a:spcBef>
        <a:spcAft>
          <a:spcPts val="0"/>
        </a:spcAft>
        <a:buClrTx/>
        <a:buSzTx/>
        <a:buFontTx/>
        <a:buNone/>
        <a:tabLst/>
        <a:defRPr sz="8500" b="1" i="0" u="none" strike="noStrike" cap="none" spc="-170" baseline="0">
          <a:solidFill>
            <a:srgbClr val="FFFFFF"/>
          </a:solidFill>
          <a:uFillTx/>
          <a:latin typeface="+mn-lt"/>
          <a:ea typeface="+mn-ea"/>
          <a:cs typeface="+mn-cs"/>
          <a:sym typeface="Helvetica Neue"/>
        </a:defRPr>
      </a:lvl7pPr>
      <a:lvl8pPr marL="0" marR="0" indent="3200400" algn="l" defTabSz="2438338" rtl="0" latinLnBrk="0">
        <a:lnSpc>
          <a:spcPct val="80000"/>
        </a:lnSpc>
        <a:spcBef>
          <a:spcPts val="0"/>
        </a:spcBef>
        <a:spcAft>
          <a:spcPts val="0"/>
        </a:spcAft>
        <a:buClrTx/>
        <a:buSzTx/>
        <a:buFontTx/>
        <a:buNone/>
        <a:tabLst/>
        <a:defRPr sz="8500" b="1" i="0" u="none" strike="noStrike" cap="none" spc="-170" baseline="0">
          <a:solidFill>
            <a:srgbClr val="FFFFFF"/>
          </a:solidFill>
          <a:uFillTx/>
          <a:latin typeface="+mn-lt"/>
          <a:ea typeface="+mn-ea"/>
          <a:cs typeface="+mn-cs"/>
          <a:sym typeface="Helvetica Neue"/>
        </a:defRPr>
      </a:lvl8pPr>
      <a:lvl9pPr marL="0" marR="0" indent="3657600" algn="l" defTabSz="2438338" rtl="0" latinLnBrk="0">
        <a:lnSpc>
          <a:spcPct val="80000"/>
        </a:lnSpc>
        <a:spcBef>
          <a:spcPts val="0"/>
        </a:spcBef>
        <a:spcAft>
          <a:spcPts val="0"/>
        </a:spcAft>
        <a:buClrTx/>
        <a:buSzTx/>
        <a:buFontTx/>
        <a:buNone/>
        <a:tabLst/>
        <a:defRPr sz="8500" b="1" i="0" u="none" strike="noStrike" cap="none" spc="-170" baseline="0">
          <a:solidFill>
            <a:srgbClr val="FFFFFF"/>
          </a:solidFill>
          <a:uFillTx/>
          <a:latin typeface="+mn-lt"/>
          <a:ea typeface="+mn-ea"/>
          <a:cs typeface="+mn-cs"/>
          <a:sym typeface="Helvetica Neue"/>
        </a:defRPr>
      </a:lvl9pPr>
    </p:titleStyle>
    <p:bodyStyle>
      <a:lvl1pPr marL="609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FFFFFF"/>
          </a:solidFill>
          <a:uFillTx/>
          <a:latin typeface="+mn-lt"/>
          <a:ea typeface="+mn-ea"/>
          <a:cs typeface="+mn-cs"/>
          <a:sym typeface="Helvetica Neue"/>
        </a:defRPr>
      </a:lvl1pPr>
      <a:lvl2pPr marL="1219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FFFFFF"/>
          </a:solidFill>
          <a:uFillTx/>
          <a:latin typeface="+mn-lt"/>
          <a:ea typeface="+mn-ea"/>
          <a:cs typeface="+mn-cs"/>
          <a:sym typeface="Helvetica Neue"/>
        </a:defRPr>
      </a:lvl2pPr>
      <a:lvl3pPr marL="1828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FFFFFF"/>
          </a:solidFill>
          <a:uFillTx/>
          <a:latin typeface="+mn-lt"/>
          <a:ea typeface="+mn-ea"/>
          <a:cs typeface="+mn-cs"/>
          <a:sym typeface="Helvetica Neue"/>
        </a:defRPr>
      </a:lvl3pPr>
      <a:lvl4pPr marL="2438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FFFFFF"/>
          </a:solidFill>
          <a:uFillTx/>
          <a:latin typeface="+mn-lt"/>
          <a:ea typeface="+mn-ea"/>
          <a:cs typeface="+mn-cs"/>
          <a:sym typeface="Helvetica Neue"/>
        </a:defRPr>
      </a:lvl4pPr>
      <a:lvl5pPr marL="30480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FFFFFF"/>
          </a:solidFill>
          <a:uFillTx/>
          <a:latin typeface="+mn-lt"/>
          <a:ea typeface="+mn-ea"/>
          <a:cs typeface="+mn-cs"/>
          <a:sym typeface="Helvetica Neue"/>
        </a:defRPr>
      </a:lvl5pPr>
      <a:lvl6pPr marL="3657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FFFFFF"/>
          </a:solidFill>
          <a:uFillTx/>
          <a:latin typeface="+mn-lt"/>
          <a:ea typeface="+mn-ea"/>
          <a:cs typeface="+mn-cs"/>
          <a:sym typeface="Helvetica Neue"/>
        </a:defRPr>
      </a:lvl6pPr>
      <a:lvl7pPr marL="4267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FFFFFF"/>
          </a:solidFill>
          <a:uFillTx/>
          <a:latin typeface="+mn-lt"/>
          <a:ea typeface="+mn-ea"/>
          <a:cs typeface="+mn-cs"/>
          <a:sym typeface="Helvetica Neue"/>
        </a:defRPr>
      </a:lvl7pPr>
      <a:lvl8pPr marL="4876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FFFFFF"/>
          </a:solidFill>
          <a:uFillTx/>
          <a:latin typeface="+mn-lt"/>
          <a:ea typeface="+mn-ea"/>
          <a:cs typeface="+mn-cs"/>
          <a:sym typeface="Helvetica Neue"/>
        </a:defRPr>
      </a:lvl8pPr>
      <a:lvl9pPr marL="5486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FFFFFF"/>
          </a:solidFill>
          <a:uFillTx/>
          <a:latin typeface="+mn-lt"/>
          <a:ea typeface="+mn-ea"/>
          <a:cs typeface="+mn-cs"/>
          <a:sym typeface="Helvetica Neue"/>
        </a:defRPr>
      </a:lvl9pPr>
    </p:bodyStyle>
    <p:otherStyle>
      <a:lvl1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1pPr>
      <a:lvl2pPr marL="0" marR="0" indent="4572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2pPr>
      <a:lvl3pPr marL="0" marR="0" indent="9144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3pPr>
      <a:lvl4pPr marL="0" marR="0" indent="13716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4pPr>
      <a:lvl5pPr marL="0" marR="0" indent="18288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5pPr>
      <a:lvl6pPr marL="0" marR="0" indent="22860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6pPr>
      <a:lvl7pPr marL="0" marR="0" indent="27432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7pPr>
      <a:lvl8pPr marL="0" marR="0" indent="32004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8pPr>
      <a:lvl9pPr marL="0" marR="0" indent="36576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 name="What's in your mouth?"/>
          <p:cNvSpPr txBox="1">
            <a:spLocks noGrp="1"/>
          </p:cNvSpPr>
          <p:nvPr>
            <p:ph type="ctrTitle"/>
          </p:nvPr>
        </p:nvSpPr>
        <p:spPr>
          <a:prstGeom prst="rect">
            <a:avLst/>
          </a:prstGeom>
        </p:spPr>
        <p:txBody>
          <a:bodyPr/>
          <a:lstStyle/>
          <a:p>
            <a:br/>
            <a:r>
              <a:t>What's in your mouth?</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1 Corinthians 14:3 But the one who prophesies speaks to people for their strengthening,  encouraging and comfort. 4 Anyone who speaks in a tongue edifies themselves, but the one who prophesies edifies the church. 5 I would  like every one of you to speak"/>
          <p:cNvSpPr txBox="1">
            <a:spLocks noGrp="1"/>
          </p:cNvSpPr>
          <p:nvPr>
            <p:ph type="title"/>
          </p:nvPr>
        </p:nvSpPr>
        <p:spPr>
          <a:xfrm>
            <a:off x="961607" y="1140430"/>
            <a:ext cx="21971004" cy="10394223"/>
          </a:xfrm>
          <a:prstGeom prst="rect">
            <a:avLst/>
          </a:prstGeom>
        </p:spPr>
        <p:txBody>
          <a:bodyPr>
            <a:normAutofit fontScale="90000"/>
          </a:bodyPr>
          <a:lstStyle/>
          <a:p>
            <a:pPr defTabSz="1755604">
              <a:defRPr sz="7920" spc="-158"/>
            </a:pPr>
            <a:r>
              <a:t>1 Corinthians 14:3 But the one who prophesies speaks to people for their strengthening,  encouraging and comfort. 4 Anyone who speaks in a tongue edifies themselves, </a:t>
            </a:r>
            <a:r>
              <a:rPr>
                <a:solidFill>
                  <a:schemeClr val="accent4">
                    <a:hueOff val="475731"/>
                    <a:satOff val="-4338"/>
                    <a:lumOff val="10182"/>
                  </a:schemeClr>
                </a:solidFill>
              </a:rPr>
              <a:t>but the one who prophesies edifies the church</a:t>
            </a:r>
            <a:r>
              <a:t>. 5 I would  like every one of you to speak in tongues,[a] </a:t>
            </a:r>
            <a:r>
              <a:rPr>
                <a:solidFill>
                  <a:schemeClr val="accent4">
                    <a:hueOff val="475731"/>
                    <a:satOff val="-4338"/>
                    <a:lumOff val="10182"/>
                  </a:schemeClr>
                </a:solidFill>
              </a:rPr>
              <a:t>but I would rather have you prophesy</a:t>
            </a:r>
            <a:r>
              <a:t>. The one who prophesies is greater than the one who speaks in tongues, unless someone interprets, so that the church may be edified.</a:t>
            </a: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 name="1 Corintios 14:3 But when someone prophesies, he speaks to encourage people, to build them up, and to bring them comfort. 4 The one who speaks in tongues advances his own spiritual progress, while the one who prophesies builds up the church. 5 I would be"/>
          <p:cNvSpPr txBox="1">
            <a:spLocks noGrp="1"/>
          </p:cNvSpPr>
          <p:nvPr>
            <p:ph type="title"/>
          </p:nvPr>
        </p:nvSpPr>
        <p:spPr>
          <a:xfrm>
            <a:off x="961607" y="1140430"/>
            <a:ext cx="21971004" cy="10394223"/>
          </a:xfrm>
          <a:prstGeom prst="rect">
            <a:avLst/>
          </a:prstGeom>
        </p:spPr>
        <p:txBody>
          <a:bodyPr/>
          <a:lstStyle/>
          <a:p>
            <a:pPr defTabSz="1609303">
              <a:defRPr sz="7260" spc="-145"/>
            </a:pPr>
            <a:r>
              <a:t>1 Corintios 14:3 But when someone prophesies, he speaks to encourage people, to build them up, and to bring them comfort. 4 The one who speaks in tongues advances his own spiritual progress, while the one who prophesies builds up the church. 5 I would be delighted if you all spoke in tongues, but I desire even more that you impart prophetic revelation to others. </a:t>
            </a:r>
            <a:r>
              <a:rPr>
                <a:solidFill>
                  <a:schemeClr val="accent4"/>
                </a:solidFill>
              </a:rPr>
              <a:t>Greater gain comes through the one who prophesies than the one who speaks in tongues</a:t>
            </a:r>
            <a:r>
              <a:t>, unless there is interpretation so that it builds up the entire church.</a:t>
            </a: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 name="Deuteronomy 18:18  I will raise up for them a prophet like you from among their fellow Israelites, and I will put my words in his mouth. He will tell them everything I command him."/>
          <p:cNvSpPr txBox="1">
            <a:spLocks noGrp="1"/>
          </p:cNvSpPr>
          <p:nvPr>
            <p:ph type="title"/>
          </p:nvPr>
        </p:nvSpPr>
        <p:spPr>
          <a:xfrm>
            <a:off x="961607" y="1140430"/>
            <a:ext cx="21971004" cy="10394223"/>
          </a:xfrm>
          <a:prstGeom prst="rect">
            <a:avLst/>
          </a:prstGeom>
        </p:spPr>
        <p:txBody>
          <a:bodyPr/>
          <a:lstStyle/>
          <a:p>
            <a:pPr>
              <a:defRPr sz="11000" spc="-220"/>
            </a:pPr>
            <a:r>
              <a:t>Deuteronomy 18:18 </a:t>
            </a:r>
            <a:r>
              <a:rPr>
                <a:solidFill>
                  <a:schemeClr val="accent4">
                    <a:hueOff val="475731"/>
                    <a:satOff val="-4338"/>
                    <a:lumOff val="10182"/>
                  </a:schemeClr>
                </a:solidFill>
              </a:rPr>
              <a:t> </a:t>
            </a:r>
            <a:r>
              <a:t>I will raise up for them a prophet like you from among their fellow Israelites,</a:t>
            </a:r>
            <a:r>
              <a:rPr>
                <a:solidFill>
                  <a:schemeClr val="accent4">
                    <a:hueOff val="475731"/>
                    <a:satOff val="-4338"/>
                    <a:lumOff val="10182"/>
                  </a:schemeClr>
                </a:solidFill>
              </a:rPr>
              <a:t> </a:t>
            </a:r>
            <a:r>
              <a:rPr>
                <a:solidFill>
                  <a:schemeClr val="accent2">
                    <a:hueOff val="-206910"/>
                    <a:satOff val="-12829"/>
                    <a:lumOff val="16238"/>
                  </a:schemeClr>
                </a:solidFill>
              </a:rPr>
              <a:t>and I will put my words in his mouth.</a:t>
            </a:r>
            <a:r>
              <a:rPr>
                <a:solidFill>
                  <a:schemeClr val="accent4">
                    <a:hueOff val="475731"/>
                    <a:satOff val="-4338"/>
                    <a:lumOff val="10182"/>
                  </a:schemeClr>
                </a:solidFill>
              </a:rPr>
              <a:t> He will tell them everything I command him.</a:t>
            </a: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 name="Deuteronomy 6:1 These are the commands, decrees and laws the Lord your God directed me to teach you to observe in the land that you are crossing the Jordan to possess, 2 so that you, your children and their children after them may fear  the  Lord  your G"/>
          <p:cNvSpPr txBox="1">
            <a:spLocks noGrp="1"/>
          </p:cNvSpPr>
          <p:nvPr>
            <p:ph type="title"/>
          </p:nvPr>
        </p:nvSpPr>
        <p:spPr>
          <a:xfrm>
            <a:off x="1206498" y="1227891"/>
            <a:ext cx="21971004" cy="10394222"/>
          </a:xfrm>
          <a:prstGeom prst="rect">
            <a:avLst/>
          </a:prstGeom>
        </p:spPr>
        <p:txBody>
          <a:bodyPr>
            <a:normAutofit fontScale="90000"/>
          </a:bodyPr>
          <a:lstStyle/>
          <a:p>
            <a:pPr defTabSz="1853137">
              <a:defRPr sz="8816" spc="-176"/>
            </a:pPr>
            <a:r>
              <a:t>Deuteronomy 6:1 </a:t>
            </a:r>
            <a:r>
              <a:rPr>
                <a:solidFill>
                  <a:schemeClr val="accent4"/>
                </a:solidFill>
              </a:rPr>
              <a:t>These are the commands, decrees and laws the Lord your God directed me to </a:t>
            </a:r>
            <a:r>
              <a:rPr cap="all">
                <a:solidFill>
                  <a:schemeClr val="accent4"/>
                </a:solidFill>
              </a:rPr>
              <a:t>teach you</a:t>
            </a:r>
            <a:r>
              <a:t> to observe in the land that you are crossing the Jordan to possess, 2 so that you, your children and their children after them may fear  the  Lord  your God as long as you live by keeping all his decrees and commands that I give you, and so that you may enjoy long life.</a:t>
            </a: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 name="Jer. 31:33 “This is the covenant I will make with the people of Israel…"/>
          <p:cNvSpPr txBox="1">
            <a:spLocks noGrp="1"/>
          </p:cNvSpPr>
          <p:nvPr>
            <p:ph type="title"/>
          </p:nvPr>
        </p:nvSpPr>
        <p:spPr>
          <a:xfrm>
            <a:off x="996591" y="878049"/>
            <a:ext cx="21971004" cy="10394222"/>
          </a:xfrm>
          <a:prstGeom prst="rect">
            <a:avLst/>
          </a:prstGeom>
        </p:spPr>
        <p:txBody>
          <a:bodyPr>
            <a:normAutofit fontScale="90000"/>
          </a:bodyPr>
          <a:lstStyle/>
          <a:p>
            <a:pPr defTabSz="2243271">
              <a:defRPr sz="10672" spc="-213"/>
            </a:pPr>
            <a:r>
              <a:t>Jer. 31:33 “This is the covenant I will make with the people of Israel</a:t>
            </a:r>
          </a:p>
          <a:p>
            <a:pPr defTabSz="2243271">
              <a:defRPr sz="10672" spc="-213"/>
            </a:pPr>
            <a:r>
              <a:t>    after that time,” declares the Lord.</a:t>
            </a:r>
          </a:p>
          <a:p>
            <a:pPr defTabSz="2243271">
              <a:defRPr sz="10672" spc="-213">
                <a:solidFill>
                  <a:schemeClr val="accent4"/>
                </a:solidFill>
              </a:defRPr>
            </a:pPr>
            <a:r>
              <a:t>“I will put my law in their minds</a:t>
            </a:r>
          </a:p>
          <a:p>
            <a:pPr defTabSz="2243271">
              <a:defRPr sz="10672" spc="-213">
                <a:solidFill>
                  <a:schemeClr val="accent4"/>
                </a:solidFill>
              </a:defRPr>
            </a:pPr>
            <a:r>
              <a:t>    and write it on their hearts.</a:t>
            </a:r>
          </a:p>
          <a:p>
            <a:pPr defTabSz="2243271">
              <a:defRPr sz="10672" spc="-213"/>
            </a:pPr>
            <a:r>
              <a:rPr>
                <a:solidFill>
                  <a:schemeClr val="accent4"/>
                </a:solidFill>
              </a:rPr>
              <a:t>I will be their God, and they will be my people</a:t>
            </a:r>
            <a:r>
              <a:t>.</a:t>
            </a: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 name="Heb 8:10 This is the covenant I will establish with the people of Israel…"/>
          <p:cNvSpPr txBox="1">
            <a:spLocks noGrp="1"/>
          </p:cNvSpPr>
          <p:nvPr>
            <p:ph type="title"/>
          </p:nvPr>
        </p:nvSpPr>
        <p:spPr>
          <a:xfrm>
            <a:off x="996591" y="878049"/>
            <a:ext cx="21971004" cy="10394222"/>
          </a:xfrm>
          <a:prstGeom prst="rect">
            <a:avLst/>
          </a:prstGeom>
        </p:spPr>
        <p:txBody>
          <a:bodyPr/>
          <a:lstStyle/>
          <a:p>
            <a:pPr defTabSz="2292038">
              <a:defRPr sz="10904" spc="-218"/>
            </a:pPr>
            <a:r>
              <a:t>Heb 8:10 This is the covenant I will establish with the people of Israel</a:t>
            </a:r>
          </a:p>
          <a:p>
            <a:pPr defTabSz="2292038">
              <a:defRPr sz="10904" spc="-218"/>
            </a:pPr>
            <a:r>
              <a:t>    after that time, declares the Lord.</a:t>
            </a:r>
          </a:p>
          <a:p>
            <a:pPr defTabSz="2292038">
              <a:defRPr sz="10904" spc="-218">
                <a:solidFill>
                  <a:schemeClr val="accent4">
                    <a:hueOff val="475731"/>
                    <a:satOff val="-4338"/>
                    <a:lumOff val="10182"/>
                  </a:schemeClr>
                </a:solidFill>
              </a:defRPr>
            </a:pPr>
            <a:r>
              <a:t>I will put my laws in their minds</a:t>
            </a:r>
          </a:p>
          <a:p>
            <a:pPr defTabSz="2292038">
              <a:defRPr sz="10904" spc="-218"/>
            </a:pPr>
            <a:r>
              <a:rPr>
                <a:solidFill>
                  <a:schemeClr val="accent4">
                    <a:hueOff val="475731"/>
                    <a:satOff val="-4338"/>
                    <a:lumOff val="10182"/>
                  </a:schemeClr>
                </a:solidFill>
              </a:rPr>
              <a:t>    and write them on their hearts</a:t>
            </a:r>
            <a:r>
              <a:t>.</a:t>
            </a:r>
          </a:p>
          <a:p>
            <a:pPr defTabSz="2292038">
              <a:defRPr sz="10904" spc="-218"/>
            </a:pPr>
            <a:r>
              <a:t>I will be their God,</a:t>
            </a:r>
          </a:p>
          <a:p>
            <a:pPr defTabSz="2292038">
              <a:defRPr sz="10904" spc="-218"/>
            </a:pPr>
            <a:r>
              <a:t>    and they will be my people.</a:t>
            </a: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 name="Acts 13:1 1 Now in the church at Antioch there were prophets and teachers: Barnabas, Simeon called Niger, Lucius of Cyrene, Manaen (who had been brought up with Herod the tetrarch) and Saul."/>
          <p:cNvSpPr txBox="1">
            <a:spLocks noGrp="1"/>
          </p:cNvSpPr>
          <p:nvPr>
            <p:ph type="title"/>
          </p:nvPr>
        </p:nvSpPr>
        <p:spPr>
          <a:xfrm>
            <a:off x="996591" y="878049"/>
            <a:ext cx="21971004" cy="10394222"/>
          </a:xfrm>
          <a:prstGeom prst="rect">
            <a:avLst/>
          </a:prstGeom>
        </p:spPr>
        <p:txBody>
          <a:bodyPr/>
          <a:lstStyle/>
          <a:p>
            <a:pPr defTabSz="2389572">
              <a:defRPr sz="11368" spc="-227"/>
            </a:pPr>
            <a:r>
              <a:t>Acts 13:1 1 Now in the church at Antioch </a:t>
            </a:r>
            <a:r>
              <a:rPr>
                <a:solidFill>
                  <a:schemeClr val="accent4"/>
                </a:solidFill>
              </a:rPr>
              <a:t>there were prophets and teachers</a:t>
            </a:r>
            <a:r>
              <a:t>: Barnabas, Simeon called Niger, Lucius of Cyrene, Manaen (who had been brought up with Herod the tetrarch) and Saul.</a:t>
            </a: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 name="2 Peter 2:1 But there were also false prophets among the people, just as there will be false teachers among you. They will secretly introduce destructive heresies, even denying the sovereign Lord who bought them—bringing swift destruction on themselves."/>
          <p:cNvSpPr txBox="1">
            <a:spLocks noGrp="1"/>
          </p:cNvSpPr>
          <p:nvPr>
            <p:ph type="title"/>
          </p:nvPr>
        </p:nvSpPr>
        <p:spPr>
          <a:xfrm>
            <a:off x="996591" y="878049"/>
            <a:ext cx="21971004" cy="10394222"/>
          </a:xfrm>
          <a:prstGeom prst="rect">
            <a:avLst/>
          </a:prstGeom>
        </p:spPr>
        <p:txBody>
          <a:bodyPr/>
          <a:lstStyle/>
          <a:p>
            <a:pPr defTabSz="2096971">
              <a:defRPr sz="9976" spc="-199"/>
            </a:pPr>
            <a:r>
              <a:t>2 Peter 2:1 But there were also </a:t>
            </a:r>
            <a:r>
              <a:rPr>
                <a:solidFill>
                  <a:schemeClr val="accent4"/>
                </a:solidFill>
              </a:rPr>
              <a:t>false prophets among the people, just as there will be false teachers</a:t>
            </a:r>
            <a:r>
              <a:t> among you. </a:t>
            </a:r>
            <a:r>
              <a:rPr>
                <a:solidFill>
                  <a:schemeClr val="accent2">
                    <a:hueOff val="-206910"/>
                    <a:satOff val="-12829"/>
                    <a:lumOff val="16238"/>
                  </a:schemeClr>
                </a:solidFill>
              </a:rPr>
              <a:t>They will secretly introduce destructive heresies</a:t>
            </a:r>
            <a:r>
              <a:t>, even denying the sovereign Lord who bought them—bringing swift destruction on themselves.</a:t>
            </a: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 name="Ezequiel 3:1And he said to me, “Son of man, eat what is before you, eat this scroll; then go and speak to the people of Israel.” 2 So I opened my mouth, and he gave me the scroll to eat.…"/>
          <p:cNvSpPr txBox="1">
            <a:spLocks noGrp="1"/>
          </p:cNvSpPr>
          <p:nvPr>
            <p:ph type="title"/>
          </p:nvPr>
        </p:nvSpPr>
        <p:spPr>
          <a:xfrm>
            <a:off x="996591" y="878049"/>
            <a:ext cx="21971004" cy="10394222"/>
          </a:xfrm>
          <a:prstGeom prst="rect">
            <a:avLst/>
          </a:prstGeom>
        </p:spPr>
        <p:txBody>
          <a:bodyPr/>
          <a:lstStyle/>
          <a:p>
            <a:pPr defTabSz="1584920">
              <a:defRPr sz="7539" spc="-150"/>
            </a:pPr>
            <a:r>
              <a:t>Ezequiel 3:1And he said to me, “</a:t>
            </a:r>
            <a:r>
              <a:rPr>
                <a:solidFill>
                  <a:schemeClr val="accent4"/>
                </a:solidFill>
              </a:rPr>
              <a:t>Son of man, eat what is before you, eat this scroll</a:t>
            </a:r>
            <a:r>
              <a:t>; </a:t>
            </a:r>
            <a:r>
              <a:rPr>
                <a:solidFill>
                  <a:schemeClr val="accent2">
                    <a:hueOff val="-206910"/>
                    <a:satOff val="-12829"/>
                    <a:lumOff val="16238"/>
                  </a:schemeClr>
                </a:solidFill>
              </a:rPr>
              <a:t>then go and speak to the people of Israel</a:t>
            </a:r>
            <a:r>
              <a:t>.” 2 </a:t>
            </a:r>
            <a:r>
              <a:rPr cap="all"/>
              <a:t>So I opened my mouth</a:t>
            </a:r>
            <a:r>
              <a:t>, </a:t>
            </a:r>
            <a:r>
              <a:rPr>
                <a:solidFill>
                  <a:schemeClr val="accent3">
                    <a:hueOff val="-385756"/>
                    <a:satOff val="-32155"/>
                    <a:lumOff val="17967"/>
                  </a:schemeClr>
                </a:solidFill>
              </a:rPr>
              <a:t>and he gave me the scroll to eat</a:t>
            </a:r>
            <a:r>
              <a:t>.</a:t>
            </a:r>
          </a:p>
          <a:p>
            <a:pPr defTabSz="1584920">
              <a:defRPr sz="7539" spc="-150"/>
            </a:pPr>
            <a:r>
              <a:t>3 Then he said to me, </a:t>
            </a:r>
            <a:r>
              <a:rPr>
                <a:solidFill>
                  <a:schemeClr val="accent4"/>
                </a:solidFill>
              </a:rPr>
              <a:t>“Son of man, eat this scroll I am giving you and fill your stomach with it.”</a:t>
            </a:r>
            <a:r>
              <a:t> </a:t>
            </a:r>
            <a:r>
              <a:rPr>
                <a:solidFill>
                  <a:schemeClr val="accent2">
                    <a:hueOff val="-206910"/>
                    <a:satOff val="-12829"/>
                    <a:lumOff val="16238"/>
                  </a:schemeClr>
                </a:solidFill>
              </a:rPr>
              <a:t>So I ate it, and it tasted as sweet as honey in my mouth</a:t>
            </a:r>
            <a:r>
              <a:t>.</a:t>
            </a:r>
          </a:p>
          <a:p>
            <a:pPr defTabSz="1584920">
              <a:defRPr sz="7539" spc="-150"/>
            </a:pPr>
            <a:r>
              <a:t>4 He then said to me: </a:t>
            </a:r>
            <a:r>
              <a:rPr>
                <a:solidFill>
                  <a:schemeClr val="accent4">
                    <a:hueOff val="475731"/>
                    <a:satOff val="-4338"/>
                    <a:lumOff val="10182"/>
                  </a:schemeClr>
                </a:solidFill>
              </a:rPr>
              <a:t>“Son of man, go now to the people of Israel and speak my words (dabar) to them.</a:t>
            </a: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 name="The fullness of your mouth"/>
          <p:cNvSpPr txBox="1">
            <a:spLocks noGrp="1"/>
          </p:cNvSpPr>
          <p:nvPr>
            <p:ph type="ctrTitle"/>
          </p:nvPr>
        </p:nvSpPr>
        <p:spPr>
          <a:prstGeom prst="rect">
            <a:avLst/>
          </a:prstGeom>
        </p:spPr>
        <p:txBody>
          <a:bodyPr/>
          <a:lstStyle/>
          <a:p>
            <a:br/>
            <a:r>
              <a:t>The fullness of your mouth</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 name="Matthew 16:13 Now when Jesus came into the district of Caesarea Philippi, he asked his disciples,    “Who do people say that the Son of Man is ? ” 14 And they said, “Some say John the Baptist, others say Elijah, and others Jeremiah or one of the prophets"/>
          <p:cNvSpPr txBox="1">
            <a:spLocks noGrp="1"/>
          </p:cNvSpPr>
          <p:nvPr>
            <p:ph type="title"/>
          </p:nvPr>
        </p:nvSpPr>
        <p:spPr>
          <a:xfrm>
            <a:off x="891638" y="2613047"/>
            <a:ext cx="21971004" cy="8489906"/>
          </a:xfrm>
          <a:prstGeom prst="rect">
            <a:avLst/>
          </a:prstGeom>
        </p:spPr>
        <p:txBody>
          <a:bodyPr>
            <a:normAutofit fontScale="90000"/>
          </a:bodyPr>
          <a:lstStyle/>
          <a:p>
            <a:pPr defTabSz="1950671">
              <a:defRPr sz="9280" spc="-185"/>
            </a:pPr>
            <a:r>
              <a:t>Matthew 16:13 Now when Jesus came into the district of Caesarea Philippi, he asked his disciples,    “Who do people say that the Son of Man is ? ” 14 And they said, </a:t>
            </a:r>
            <a:r>
              <a:rPr>
                <a:solidFill>
                  <a:schemeClr val="accent4">
                    <a:hueOff val="475731"/>
                    <a:satOff val="-4338"/>
                    <a:lumOff val="10182"/>
                  </a:schemeClr>
                </a:solidFill>
              </a:rPr>
              <a:t>“Some say John the Baptist, others say Elijah, and others Jeremiah or one of the prophets.”</a:t>
            </a: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 name="The fullness of your mouth"/>
          <p:cNvSpPr txBox="1">
            <a:spLocks noGrp="1"/>
          </p:cNvSpPr>
          <p:nvPr>
            <p:ph type="ctrTitle"/>
          </p:nvPr>
        </p:nvSpPr>
        <p:spPr>
          <a:xfrm>
            <a:off x="574158" y="765545"/>
            <a:ext cx="22603342" cy="10441172"/>
          </a:xfrm>
          <a:prstGeom prst="rect">
            <a:avLst/>
          </a:prstGeom>
        </p:spPr>
        <p:txBody>
          <a:bodyPr>
            <a:normAutofit fontScale="90000"/>
          </a:bodyPr>
          <a:lstStyle/>
          <a:p>
            <a:r>
              <a:rPr lang="en-US" dirty="0"/>
              <a:t>Songs 8:8 [Gathered with her family and the wedding guests in her mother’s cottage, the bride said to her stepbrothers, When I was a little girl, you said] We have a little sister and she has no breasts. What shall we do for our sister on the day when she is spoken for in marriage?</a:t>
            </a:r>
            <a:endParaRPr dirty="0"/>
          </a:p>
        </p:txBody>
      </p:sp>
    </p:spTree>
    <p:extLst>
      <p:ext uri="{BB962C8B-B14F-4D97-AF65-F5344CB8AC3E}">
        <p14:creationId xmlns:p14="http://schemas.microsoft.com/office/powerpoint/2010/main" val="2111007530"/>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 name="The fullness of your mouth"/>
          <p:cNvSpPr txBox="1">
            <a:spLocks noGrp="1"/>
          </p:cNvSpPr>
          <p:nvPr>
            <p:ph type="ctrTitle"/>
          </p:nvPr>
        </p:nvSpPr>
        <p:spPr>
          <a:xfrm>
            <a:off x="574158" y="765545"/>
            <a:ext cx="22603342" cy="10441172"/>
          </a:xfrm>
          <a:prstGeom prst="rect">
            <a:avLst/>
          </a:prstGeom>
        </p:spPr>
        <p:txBody>
          <a:bodyPr>
            <a:normAutofit/>
          </a:bodyPr>
          <a:lstStyle/>
          <a:p>
            <a:r>
              <a:rPr lang="en-US" dirty="0"/>
              <a:t>Songs 8:9 If she is a wall [discreet and womanly], we will build upon her a turret [a dowry] of silver; but if she is a door [bold and flirtatious], we will enclose her with boards of cedar</a:t>
            </a:r>
            <a:endParaRPr dirty="0"/>
          </a:p>
        </p:txBody>
      </p:sp>
    </p:spTree>
    <p:extLst>
      <p:ext uri="{BB962C8B-B14F-4D97-AF65-F5344CB8AC3E}">
        <p14:creationId xmlns:p14="http://schemas.microsoft.com/office/powerpoint/2010/main" val="2895797492"/>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 name="The fullness of your mouth"/>
          <p:cNvSpPr txBox="1">
            <a:spLocks noGrp="1"/>
          </p:cNvSpPr>
          <p:nvPr>
            <p:ph type="ctrTitle"/>
          </p:nvPr>
        </p:nvSpPr>
        <p:spPr>
          <a:xfrm>
            <a:off x="574158" y="765545"/>
            <a:ext cx="22603342" cy="10441172"/>
          </a:xfrm>
          <a:prstGeom prst="rect">
            <a:avLst/>
          </a:prstGeom>
        </p:spPr>
        <p:txBody>
          <a:bodyPr>
            <a:normAutofit/>
          </a:bodyPr>
          <a:lstStyle/>
          <a:p>
            <a:r>
              <a:rPr lang="en-US" dirty="0"/>
              <a:t>Songs 8:10 [Well] I am a wall [with battlements], and my breasts are like the towers of it. Then was I in [the king’s] eyes as one [to be respected and to be allowed] to find peace.</a:t>
            </a:r>
            <a:endParaRPr dirty="0"/>
          </a:p>
        </p:txBody>
      </p:sp>
    </p:spTree>
    <p:extLst>
      <p:ext uri="{BB962C8B-B14F-4D97-AF65-F5344CB8AC3E}">
        <p14:creationId xmlns:p14="http://schemas.microsoft.com/office/powerpoint/2010/main" val="503192864"/>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 name="The fullness of your mouth"/>
          <p:cNvSpPr txBox="1">
            <a:spLocks noGrp="1"/>
          </p:cNvSpPr>
          <p:nvPr>
            <p:ph type="ctrTitle"/>
          </p:nvPr>
        </p:nvSpPr>
        <p:spPr>
          <a:xfrm>
            <a:off x="574158" y="765545"/>
            <a:ext cx="22603342" cy="10441172"/>
          </a:xfrm>
          <a:prstGeom prst="rect">
            <a:avLst/>
          </a:prstGeom>
        </p:spPr>
        <p:txBody>
          <a:bodyPr>
            <a:noAutofit/>
          </a:bodyPr>
          <a:lstStyle/>
          <a:p>
            <a:r>
              <a:rPr lang="en-US" sz="4400" dirty="0"/>
              <a:t>The Shulamite Bride</a:t>
            </a:r>
            <a:br>
              <a:rPr lang="en-US" sz="4400" dirty="0"/>
            </a:br>
            <a:r>
              <a:rPr lang="en-US" sz="4400" dirty="0"/>
              <a:t>8–10 My brothers said to me when I was young,</a:t>
            </a:r>
            <a:br>
              <a:rPr lang="en-US" sz="4400" dirty="0"/>
            </a:br>
            <a:r>
              <a:rPr lang="en-US" sz="4400" dirty="0"/>
              <a:t>    “Our sister is so immature.</a:t>
            </a:r>
            <a:br>
              <a:rPr lang="en-US" sz="4400" dirty="0"/>
            </a:br>
            <a:r>
              <a:rPr lang="en-US" sz="4400" dirty="0"/>
              <a:t>    What will we do to guard her for her wedding day?”</a:t>
            </a:r>
            <a:br>
              <a:rPr lang="en-US" sz="4400" dirty="0"/>
            </a:br>
            <a:br>
              <a:rPr lang="en-US" sz="4400" dirty="0"/>
            </a:br>
            <a:r>
              <a:rPr lang="en-US" sz="4400" dirty="0"/>
              <a:t>The Bridegroom-King</a:t>
            </a:r>
            <a:br>
              <a:rPr lang="en-US" sz="4400" dirty="0"/>
            </a:br>
            <a:r>
              <a:rPr lang="en-US" sz="4400" dirty="0"/>
              <a:t>    We will build a tower of redemption to protect her.</a:t>
            </a:r>
            <a:br>
              <a:rPr lang="en-US" sz="4400" dirty="0"/>
            </a:br>
            <a:r>
              <a:rPr lang="en-US" sz="4400" dirty="0"/>
              <a:t>    Since she is vulnerable,</a:t>
            </a:r>
            <a:br>
              <a:rPr lang="en-US" sz="4400" dirty="0"/>
            </a:br>
            <a:r>
              <a:rPr lang="en-US" sz="4400" dirty="0"/>
              <a:t>    we will enclose her with a wall of cedar boards.</a:t>
            </a:r>
            <a:br>
              <a:rPr lang="en-US" sz="4400" dirty="0"/>
            </a:br>
            <a:br>
              <a:rPr lang="en-US" sz="4400" dirty="0"/>
            </a:br>
            <a:r>
              <a:rPr lang="en-US" sz="4400" dirty="0"/>
              <a:t>The Shulamite Bride</a:t>
            </a:r>
            <a:br>
              <a:rPr lang="en-US" sz="4400" dirty="0"/>
            </a:br>
            <a:r>
              <a:rPr lang="en-US" sz="4400" dirty="0"/>
              <a:t>    But now I have grown and become a bride,</a:t>
            </a:r>
            <a:br>
              <a:rPr lang="en-US" sz="4400" dirty="0"/>
            </a:br>
            <a:r>
              <a:rPr lang="en-US" sz="4400" dirty="0"/>
              <a:t>    and my love for him has made me</a:t>
            </a:r>
            <a:br>
              <a:rPr lang="en-US" sz="4400" dirty="0"/>
            </a:br>
            <a:r>
              <a:rPr lang="en-US" sz="4400" dirty="0"/>
              <a:t>    a tower of passion and contentment for my beloved.</a:t>
            </a:r>
            <a:br>
              <a:rPr lang="en-US" sz="4400" dirty="0"/>
            </a:br>
            <a:r>
              <a:rPr lang="en-US" sz="4400" dirty="0"/>
              <a:t>    I am now a firm wall of protection for others,</a:t>
            </a:r>
            <a:br>
              <a:rPr lang="en-US" sz="4400" dirty="0"/>
            </a:br>
            <a:r>
              <a:rPr lang="en-US" sz="4400" dirty="0"/>
              <a:t>    guarding them from harm.</a:t>
            </a:r>
            <a:br>
              <a:rPr lang="en-US" sz="4400" dirty="0"/>
            </a:br>
            <a:r>
              <a:rPr lang="en-US" sz="4400" dirty="0"/>
              <a:t>    This is how he sees me—I am the one who brings him bliss,</a:t>
            </a:r>
            <a:br>
              <a:rPr lang="en-US" sz="4400" dirty="0"/>
            </a:br>
            <a:r>
              <a:rPr lang="en-US" sz="4400" dirty="0"/>
              <a:t>    finding favor in his eyes.</a:t>
            </a:r>
            <a:endParaRPr sz="4400" dirty="0"/>
          </a:p>
        </p:txBody>
      </p:sp>
    </p:spTree>
    <p:extLst>
      <p:ext uri="{BB962C8B-B14F-4D97-AF65-F5344CB8AC3E}">
        <p14:creationId xmlns:p14="http://schemas.microsoft.com/office/powerpoint/2010/main" val="1183729410"/>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 name="The fullness of your mouth"/>
          <p:cNvSpPr txBox="1">
            <a:spLocks noGrp="1"/>
          </p:cNvSpPr>
          <p:nvPr>
            <p:ph type="ctrTitle"/>
          </p:nvPr>
        </p:nvSpPr>
        <p:spPr>
          <a:xfrm>
            <a:off x="574158" y="765545"/>
            <a:ext cx="22603342" cy="10441172"/>
          </a:xfrm>
          <a:prstGeom prst="rect">
            <a:avLst/>
          </a:prstGeom>
        </p:spPr>
        <p:txBody>
          <a:bodyPr>
            <a:normAutofit fontScale="90000"/>
          </a:bodyPr>
          <a:lstStyle/>
          <a:p>
            <a:r>
              <a:rPr lang="en-US" dirty="0"/>
              <a:t>The queen bee is a fascinating insect.  She is the mother of all the bees in hive,  responsible for laying all the eggs that will become female worker bees and male drones. She lives her life inside the hive, attended by worker bees who groom and feed her. </a:t>
            </a:r>
            <a:endParaRPr dirty="0"/>
          </a:p>
        </p:txBody>
      </p:sp>
    </p:spTree>
    <p:extLst>
      <p:ext uri="{BB962C8B-B14F-4D97-AF65-F5344CB8AC3E}">
        <p14:creationId xmlns:p14="http://schemas.microsoft.com/office/powerpoint/2010/main" val="3377782449"/>
      </p:ext>
    </p:extLst>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 name="Joel 2:28 “And afterward,…"/>
          <p:cNvSpPr txBox="1">
            <a:spLocks noGrp="1"/>
          </p:cNvSpPr>
          <p:nvPr>
            <p:ph type="title"/>
          </p:nvPr>
        </p:nvSpPr>
        <p:spPr>
          <a:xfrm>
            <a:off x="996591" y="878049"/>
            <a:ext cx="21971004" cy="10394222"/>
          </a:xfrm>
          <a:prstGeom prst="rect">
            <a:avLst/>
          </a:prstGeom>
        </p:spPr>
        <p:txBody>
          <a:bodyPr>
            <a:normAutofit fontScale="90000"/>
          </a:bodyPr>
          <a:lstStyle/>
          <a:p>
            <a:pPr defTabSz="2072588">
              <a:defRPr sz="9860" spc="-197"/>
            </a:pPr>
            <a:r>
              <a:t>Joel 2:28 “</a:t>
            </a:r>
            <a:r>
              <a:rPr>
                <a:solidFill>
                  <a:schemeClr val="accent4"/>
                </a:solidFill>
              </a:rPr>
              <a:t>And afterward,</a:t>
            </a:r>
          </a:p>
          <a:p>
            <a:pPr defTabSz="2072588">
              <a:defRPr sz="9860" spc="-197"/>
            </a:pPr>
            <a:r>
              <a:rPr>
                <a:solidFill>
                  <a:schemeClr val="accent4"/>
                </a:solidFill>
              </a:rPr>
              <a:t>    I will pour out my Spirit on all people</a:t>
            </a:r>
            <a:r>
              <a:t>.</a:t>
            </a:r>
          </a:p>
          <a:p>
            <a:pPr defTabSz="2072588">
              <a:defRPr sz="9860" spc="-197"/>
            </a:pPr>
            <a:r>
              <a:t>Your sons and daughters </a:t>
            </a:r>
            <a:r>
              <a:rPr>
                <a:solidFill>
                  <a:schemeClr val="accent4">
                    <a:hueOff val="475731"/>
                    <a:satOff val="-4338"/>
                    <a:lumOff val="10182"/>
                  </a:schemeClr>
                </a:solidFill>
              </a:rPr>
              <a:t>will prophesy,</a:t>
            </a:r>
          </a:p>
          <a:p>
            <a:pPr defTabSz="2072588">
              <a:defRPr sz="9860" spc="-197"/>
            </a:pPr>
            <a:r>
              <a:t>    your old men will </a:t>
            </a:r>
            <a:r>
              <a:rPr>
                <a:solidFill>
                  <a:schemeClr val="accent2">
                    <a:hueOff val="-206910"/>
                    <a:satOff val="-12829"/>
                    <a:lumOff val="16238"/>
                  </a:schemeClr>
                </a:solidFill>
              </a:rPr>
              <a:t>dream dreams</a:t>
            </a:r>
            <a:r>
              <a:t>,</a:t>
            </a:r>
          </a:p>
          <a:p>
            <a:pPr defTabSz="2072588">
              <a:defRPr sz="9860" spc="-197"/>
            </a:pPr>
            <a:r>
              <a:t>    your young men </a:t>
            </a:r>
            <a:r>
              <a:rPr>
                <a:solidFill>
                  <a:schemeClr val="accent5">
                    <a:hueOff val="106044"/>
                    <a:satOff val="10158"/>
                    <a:lumOff val="16042"/>
                  </a:schemeClr>
                </a:solidFill>
              </a:rPr>
              <a:t>will see visions</a:t>
            </a:r>
            <a:r>
              <a:t>.</a:t>
            </a:r>
          </a:p>
          <a:p>
            <a:pPr defTabSz="2072588">
              <a:defRPr sz="9860" spc="-197"/>
            </a:pPr>
            <a:r>
              <a:t>29 Even on my servants, </a:t>
            </a:r>
            <a:r>
              <a:rPr>
                <a:solidFill>
                  <a:schemeClr val="accent6">
                    <a:satOff val="15236"/>
                    <a:lumOff val="17673"/>
                  </a:schemeClr>
                </a:solidFill>
              </a:rPr>
              <a:t>both men and women</a:t>
            </a:r>
            <a:r>
              <a:t>, I will pour out my Spirit in those days. (Acts 2:17-18)</a:t>
            </a:r>
          </a:p>
        </p:txBody>
      </p:sp>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 name="Númbers 11:25 Then the Lord came down in the cloud and spoke with him, and he took some of the power of the Spirit that was on him and put it on the seventy elders. When the Spirit rested on them, they prophesied—but did not do so again."/>
          <p:cNvSpPr txBox="1">
            <a:spLocks noGrp="1"/>
          </p:cNvSpPr>
          <p:nvPr>
            <p:ph type="title"/>
          </p:nvPr>
        </p:nvSpPr>
        <p:spPr>
          <a:xfrm>
            <a:off x="996591" y="878049"/>
            <a:ext cx="21971004" cy="10394222"/>
          </a:xfrm>
          <a:prstGeom prst="rect">
            <a:avLst/>
          </a:prstGeom>
        </p:spPr>
        <p:txBody>
          <a:bodyPr/>
          <a:lstStyle/>
          <a:p>
            <a:pPr defTabSz="2170121">
              <a:defRPr sz="10324" spc="-206"/>
            </a:pPr>
            <a:r>
              <a:t>Númbers 11:25 Then the Lord came down in the cloud and spoke with him, </a:t>
            </a:r>
            <a:r>
              <a:rPr>
                <a:solidFill>
                  <a:schemeClr val="accent4">
                    <a:hueOff val="475731"/>
                    <a:satOff val="-4338"/>
                    <a:lumOff val="10182"/>
                  </a:schemeClr>
                </a:solidFill>
              </a:rPr>
              <a:t>and he took some of the power of the Spirit that was on him and put it on the seventy elders</a:t>
            </a:r>
            <a:r>
              <a:t>. </a:t>
            </a:r>
            <a:r>
              <a:rPr>
                <a:solidFill>
                  <a:schemeClr val="accent2">
                    <a:hueOff val="-206910"/>
                    <a:satOff val="-12829"/>
                    <a:lumOff val="16238"/>
                  </a:schemeClr>
                </a:solidFill>
              </a:rPr>
              <a:t>When the Spirit rested on them, they prophesied</a:t>
            </a:r>
            <a:r>
              <a:t>—but did not do so again.</a:t>
            </a:r>
          </a:p>
        </p:txBody>
      </p:sp>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 name="1 Samuel 10:6 The Spirit of the Lord will come powerfully upon you, and you will prophesy with them; and you will be changed into a different person."/>
          <p:cNvSpPr txBox="1">
            <a:spLocks noGrp="1"/>
          </p:cNvSpPr>
          <p:nvPr>
            <p:ph type="title"/>
          </p:nvPr>
        </p:nvSpPr>
        <p:spPr>
          <a:xfrm>
            <a:off x="996591" y="878049"/>
            <a:ext cx="21971004" cy="10394222"/>
          </a:xfrm>
          <a:prstGeom prst="rect">
            <a:avLst/>
          </a:prstGeom>
        </p:spPr>
        <p:txBody>
          <a:bodyPr/>
          <a:lstStyle/>
          <a:p>
            <a:r>
              <a:t>1 Samuel 10:6 </a:t>
            </a:r>
            <a:r>
              <a:rPr>
                <a:solidFill>
                  <a:schemeClr val="accent4">
                    <a:hueOff val="475731"/>
                    <a:satOff val="-4338"/>
                    <a:lumOff val="10182"/>
                  </a:schemeClr>
                </a:solidFill>
              </a:rPr>
              <a:t>The Spirit of the Lord will come powerfully upon you</a:t>
            </a:r>
            <a:r>
              <a:t>, </a:t>
            </a:r>
            <a:r>
              <a:rPr>
                <a:solidFill>
                  <a:schemeClr val="accent2">
                    <a:hueOff val="-206910"/>
                    <a:satOff val="-12829"/>
                    <a:lumOff val="16238"/>
                  </a:schemeClr>
                </a:solidFill>
              </a:rPr>
              <a:t>and you will prophesy with them</a:t>
            </a:r>
            <a:r>
              <a:t>; and you will be changed into a different person.</a:t>
            </a:r>
          </a:p>
        </p:txBody>
      </p:sp>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 name="Luc. 1:67 His father Zechariah was filled with the Holy Spirit and prophesied: 68  “Praise be to the Lord, the God of Israel, because he has come to his people and redeemed them."/>
          <p:cNvSpPr txBox="1">
            <a:spLocks noGrp="1"/>
          </p:cNvSpPr>
          <p:nvPr>
            <p:ph type="title"/>
          </p:nvPr>
        </p:nvSpPr>
        <p:spPr>
          <a:xfrm>
            <a:off x="996591" y="878049"/>
            <a:ext cx="21971004" cy="10394222"/>
          </a:xfrm>
          <a:prstGeom prst="rect">
            <a:avLst/>
          </a:prstGeom>
        </p:spPr>
        <p:txBody>
          <a:bodyPr/>
          <a:lstStyle/>
          <a:p>
            <a:r>
              <a:t>Luc. 1:67</a:t>
            </a:r>
            <a:r>
              <a:rPr>
                <a:solidFill>
                  <a:schemeClr val="accent2">
                    <a:hueOff val="-206910"/>
                    <a:satOff val="-12829"/>
                    <a:lumOff val="16238"/>
                  </a:schemeClr>
                </a:solidFill>
              </a:rPr>
              <a:t> His father Zechariah was filled with the Holy Spirit</a:t>
            </a:r>
            <a:r>
              <a:t> </a:t>
            </a:r>
            <a:r>
              <a:rPr>
                <a:solidFill>
                  <a:schemeClr val="accent4">
                    <a:hueOff val="475731"/>
                    <a:satOff val="-4338"/>
                    <a:lumOff val="10182"/>
                  </a:schemeClr>
                </a:solidFill>
              </a:rPr>
              <a:t>and prophesied</a:t>
            </a:r>
            <a:r>
              <a:t>: 68  “Praise be to the Lord, the God of Israel, because he has come to his people and redeemed them.</a:t>
            </a:r>
          </a:p>
        </p:txBody>
      </p:sp>
    </p:spTree>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 name="Psalms 81:10 I am the Lord your God, who brought you up out of Egypt. Open wide your mouth and I will fill it."/>
          <p:cNvSpPr txBox="1">
            <a:spLocks noGrp="1"/>
          </p:cNvSpPr>
          <p:nvPr>
            <p:ph type="title"/>
          </p:nvPr>
        </p:nvSpPr>
        <p:spPr>
          <a:xfrm>
            <a:off x="996591" y="878049"/>
            <a:ext cx="21971004" cy="10394222"/>
          </a:xfrm>
          <a:prstGeom prst="rect">
            <a:avLst/>
          </a:prstGeom>
        </p:spPr>
        <p:txBody>
          <a:bodyPr/>
          <a:lstStyle/>
          <a:p>
            <a:r>
              <a:t>Psalms 81:10 I am the Lord your God, who brought you up out of Egypt.</a:t>
            </a:r>
            <a:r>
              <a:rPr>
                <a:solidFill>
                  <a:schemeClr val="accent2">
                    <a:hueOff val="-206910"/>
                    <a:satOff val="-12829"/>
                    <a:lumOff val="16238"/>
                  </a:schemeClr>
                </a:solidFill>
              </a:rPr>
              <a:t> Open wide your mouth and I will fill it.</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 name="Matthew 16:15 “But what about you?” he asked. “Who do you say I am?”…"/>
          <p:cNvSpPr txBox="1">
            <a:spLocks noGrp="1"/>
          </p:cNvSpPr>
          <p:nvPr>
            <p:ph type="title"/>
          </p:nvPr>
        </p:nvSpPr>
        <p:spPr>
          <a:xfrm>
            <a:off x="891638" y="2613047"/>
            <a:ext cx="21971004" cy="8489906"/>
          </a:xfrm>
          <a:prstGeom prst="rect">
            <a:avLst/>
          </a:prstGeom>
        </p:spPr>
        <p:txBody>
          <a:bodyPr/>
          <a:lstStyle/>
          <a:p>
            <a:pPr defTabSz="1755604">
              <a:defRPr sz="8352" spc="-167"/>
            </a:pPr>
            <a:r>
              <a:t>Matthew 16:15 “But what about you?” he asked. “Who do you say I am?”</a:t>
            </a:r>
          </a:p>
          <a:p>
            <a:pPr defTabSz="1755604">
              <a:defRPr sz="8352" spc="-167"/>
            </a:pPr>
            <a:r>
              <a:t>16 Simon Peter answered,</a:t>
            </a:r>
            <a:r>
              <a:rPr>
                <a:solidFill>
                  <a:schemeClr val="accent4">
                    <a:hueOff val="475731"/>
                    <a:satOff val="-4338"/>
                    <a:lumOff val="10182"/>
                  </a:schemeClr>
                </a:solidFill>
              </a:rPr>
              <a:t> “You are the Messiah, the Son of the living God.”</a:t>
            </a:r>
          </a:p>
          <a:p>
            <a:pPr defTabSz="1755604">
              <a:defRPr sz="8352" spc="-167"/>
            </a:pPr>
            <a:r>
              <a:t>17 Jesus replied, “Blessed are you, Simon son of Jonah, for this was not revealed to you by flesh and blood, but by my Father in heaven.</a:t>
            </a:r>
          </a:p>
        </p:txBody>
      </p:sp>
    </p:spTree>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 name="Isaías 6:6 Then one of the seraphim flew to me with a live coal in his hand, which he had taken with tongs from the altar. 7 With it he touched my mouth and said, “See, this has touched your lips; your guilt is taken away and your sin atoned for.”"/>
          <p:cNvSpPr txBox="1">
            <a:spLocks noGrp="1"/>
          </p:cNvSpPr>
          <p:nvPr>
            <p:ph type="title"/>
          </p:nvPr>
        </p:nvSpPr>
        <p:spPr>
          <a:xfrm>
            <a:off x="996591" y="878049"/>
            <a:ext cx="21971004" cy="10394222"/>
          </a:xfrm>
          <a:prstGeom prst="rect">
            <a:avLst/>
          </a:prstGeom>
        </p:spPr>
        <p:txBody>
          <a:bodyPr/>
          <a:lstStyle>
            <a:lvl1pPr defTabSz="2218888">
              <a:defRPr sz="10556" spc="-211"/>
            </a:lvl1pPr>
          </a:lstStyle>
          <a:p>
            <a:r>
              <a:t>Isaías 6:6 Then one of the seraphim flew to me with a live coal in his hand, which he had taken with tongs from the altar. 7 With it he touched my mouth and said, “See, this has touched your lips; your guilt is taken away and your sin atoned for.”</a:t>
            </a:r>
          </a:p>
        </p:txBody>
      </p:sp>
    </p:spTree>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 name="Ezekiel 3:And he said to me, “Son of man, eat what is before you, eat this scroll; then go and speak to the people of Israel.” 2 So I opened my mouth, and he gave me the scroll to eat.…"/>
          <p:cNvSpPr txBox="1">
            <a:spLocks noGrp="1"/>
          </p:cNvSpPr>
          <p:nvPr>
            <p:ph type="title"/>
          </p:nvPr>
        </p:nvSpPr>
        <p:spPr>
          <a:xfrm>
            <a:off x="996591" y="878049"/>
            <a:ext cx="21971004" cy="10394222"/>
          </a:xfrm>
          <a:prstGeom prst="rect">
            <a:avLst/>
          </a:prstGeom>
        </p:spPr>
        <p:txBody>
          <a:bodyPr/>
          <a:lstStyle/>
          <a:p>
            <a:pPr defTabSz="1658070">
              <a:defRPr sz="7887" spc="-157"/>
            </a:pPr>
            <a:r>
              <a:t>Ezekiel 3:And he said to me, “Son of man, eat what is before you, eat this scroll; then go and speak to the people of Israel.” 2 So I opened my mouth, and he gave me the scroll to eat.</a:t>
            </a:r>
          </a:p>
          <a:p>
            <a:pPr defTabSz="1658070">
              <a:defRPr sz="7887" spc="-157"/>
            </a:pPr>
            <a:r>
              <a:t>3 Then he said to me, “Son of man, eat this scroll I am giving you and fill your stomach with it.” So I ate it, and it tasted as sweet as honey in my mouth.</a:t>
            </a:r>
          </a:p>
          <a:p>
            <a:pPr defTabSz="1658070">
              <a:defRPr sz="7887" spc="-157"/>
            </a:pPr>
            <a:r>
              <a:t>4 He then said to me: “Son of man, go now to the people of Israel and speak my words to them.</a:t>
            </a:r>
          </a:p>
        </p:txBody>
      </p:sp>
    </p:spTree>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 name="Isaíah 49:2 He made my mouth like a sharpened sword,     in the shadow of his hand he hid me; he made me into a polished arrow     and concealed me in his quiver."/>
          <p:cNvSpPr txBox="1">
            <a:spLocks noGrp="1"/>
          </p:cNvSpPr>
          <p:nvPr>
            <p:ph type="title"/>
          </p:nvPr>
        </p:nvSpPr>
        <p:spPr>
          <a:xfrm>
            <a:off x="996591" y="878049"/>
            <a:ext cx="21971004" cy="10394222"/>
          </a:xfrm>
          <a:prstGeom prst="rect">
            <a:avLst/>
          </a:prstGeom>
        </p:spPr>
        <p:txBody>
          <a:bodyPr/>
          <a:lstStyle/>
          <a:p>
            <a:pPr defTabSz="2389572">
              <a:defRPr sz="11368" spc="-227"/>
            </a:pPr>
            <a:r>
              <a:t>Isaíah 49:2 He made my mouth like a sharpened sword,</a:t>
            </a:r>
            <a:br/>
            <a:r>
              <a:t>    in the shadow of his hand he hid me;</a:t>
            </a:r>
            <a:br/>
            <a:r>
              <a:t>he made me into a polished arrow</a:t>
            </a:r>
            <a:br/>
            <a:r>
              <a:t>    and concealed me in his quiver.</a:t>
            </a:r>
          </a:p>
        </p:txBody>
      </p:sp>
    </p:spTree>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 name="Isaías 49:2 He gives me words that pierce and penetrate.[a]…"/>
          <p:cNvSpPr txBox="1">
            <a:spLocks noGrp="1"/>
          </p:cNvSpPr>
          <p:nvPr>
            <p:ph type="title"/>
          </p:nvPr>
        </p:nvSpPr>
        <p:spPr>
          <a:xfrm>
            <a:off x="996591" y="878049"/>
            <a:ext cx="21971004" cy="10394222"/>
          </a:xfrm>
          <a:prstGeom prst="rect">
            <a:avLst/>
          </a:prstGeom>
        </p:spPr>
        <p:txBody>
          <a:bodyPr/>
          <a:lstStyle/>
          <a:p>
            <a:pPr defTabSz="2389572">
              <a:defRPr sz="11368" spc="-227"/>
            </a:pPr>
            <a:r>
              <a:t>Isaías 49:2 He gives me words that pierce and penetrate.[a]</a:t>
            </a:r>
          </a:p>
          <a:p>
            <a:pPr defTabSz="2389572">
              <a:defRPr sz="11368" spc="-227"/>
            </a:pPr>
            <a:r>
              <a:t>    He hid me and protected me in the shadow of his hand.[b]</a:t>
            </a:r>
          </a:p>
          <a:p>
            <a:pPr defTabSz="2389572">
              <a:defRPr sz="11368" spc="-227"/>
            </a:pPr>
            <a:r>
              <a:t>    He prepared me like a polished arrow</a:t>
            </a:r>
          </a:p>
          <a:p>
            <a:pPr defTabSz="2389572">
              <a:defRPr sz="11368" spc="-227"/>
            </a:pPr>
            <a:r>
              <a:t>    and concealed me in his quiver.</a:t>
            </a:r>
          </a:p>
        </p:txBody>
      </p:sp>
    </p:spTree>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 name="Hebrews 4:12 12 For the word of God is alive and active. Sharper than any double-edged sword, it penetrates even to dividing soul and spirit, joints and marrow; it judges the thoughts and attitudes of the heart."/>
          <p:cNvSpPr txBox="1">
            <a:spLocks noGrp="1"/>
          </p:cNvSpPr>
          <p:nvPr>
            <p:ph type="title"/>
          </p:nvPr>
        </p:nvSpPr>
        <p:spPr>
          <a:xfrm>
            <a:off x="996591" y="878049"/>
            <a:ext cx="21971004" cy="10394222"/>
          </a:xfrm>
          <a:prstGeom prst="rect">
            <a:avLst/>
          </a:prstGeom>
        </p:spPr>
        <p:txBody>
          <a:bodyPr/>
          <a:lstStyle>
            <a:lvl1pPr defTabSz="2389572">
              <a:defRPr sz="11368" spc="-227"/>
            </a:lvl1pPr>
          </a:lstStyle>
          <a:p>
            <a:r>
              <a:t>Hebrews 4:12 12 For the word of God is alive and active. Sharper than any double-edged sword, it penetrates even to dividing soul and spirit, joints and marrow; it judges the thoughts and attitudes of the heart.</a:t>
            </a:r>
          </a:p>
        </p:txBody>
      </p:sp>
    </p:spTree>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 name="1 Peter 5:6 Humble yourselves, therefore, under God’s mighty hand, that he may lift you up in due time."/>
          <p:cNvSpPr txBox="1">
            <a:spLocks noGrp="1"/>
          </p:cNvSpPr>
          <p:nvPr>
            <p:ph type="title"/>
          </p:nvPr>
        </p:nvSpPr>
        <p:spPr>
          <a:xfrm>
            <a:off x="996591" y="878049"/>
            <a:ext cx="21971004" cy="10394222"/>
          </a:xfrm>
          <a:prstGeom prst="rect">
            <a:avLst/>
          </a:prstGeom>
        </p:spPr>
        <p:txBody>
          <a:bodyPr/>
          <a:lstStyle/>
          <a:p>
            <a:r>
              <a:t>1 Peter 5:6 </a:t>
            </a:r>
            <a:r>
              <a:rPr>
                <a:solidFill>
                  <a:schemeClr val="accent2">
                    <a:hueOff val="-206910"/>
                    <a:satOff val="-12829"/>
                    <a:lumOff val="16238"/>
                  </a:schemeClr>
                </a:solidFill>
              </a:rPr>
              <a:t>Humble yourselves, therefore, under God’s mighty hand, that he may lift you up in due time.</a:t>
            </a:r>
          </a:p>
        </p:txBody>
      </p:sp>
    </p:spTree>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 name="Psalms 127:4 Like arrows in the hands of a warrior…"/>
          <p:cNvSpPr txBox="1">
            <a:spLocks noGrp="1"/>
          </p:cNvSpPr>
          <p:nvPr>
            <p:ph type="title"/>
          </p:nvPr>
        </p:nvSpPr>
        <p:spPr>
          <a:xfrm>
            <a:off x="996591" y="878049"/>
            <a:ext cx="21971004" cy="10394222"/>
          </a:xfrm>
          <a:prstGeom prst="rect">
            <a:avLst/>
          </a:prstGeom>
        </p:spPr>
        <p:txBody>
          <a:bodyPr/>
          <a:lstStyle/>
          <a:p>
            <a:pPr defTabSz="1877520">
              <a:defRPr sz="8932" spc="-178"/>
            </a:pPr>
            <a:r>
              <a:t>Psalms 127:4 Like arrows in the hands of a warrior</a:t>
            </a:r>
          </a:p>
          <a:p>
            <a:pPr defTabSz="1877520">
              <a:defRPr sz="8932" spc="-178"/>
            </a:pPr>
            <a:r>
              <a:t>    are children born in one’s youth.</a:t>
            </a:r>
          </a:p>
          <a:p>
            <a:pPr defTabSz="1877520">
              <a:defRPr sz="8932" spc="-178"/>
            </a:pPr>
            <a:r>
              <a:t>5 </a:t>
            </a:r>
          </a:p>
          <a:p>
            <a:pPr defTabSz="1877520">
              <a:defRPr sz="8932" spc="-178"/>
            </a:pPr>
            <a:r>
              <a:t>Blessed is the man</a:t>
            </a:r>
          </a:p>
          <a:p>
            <a:pPr defTabSz="1877520">
              <a:defRPr sz="8932" spc="-178"/>
            </a:pPr>
            <a:r>
              <a:t>    whose quiver is full of them.</a:t>
            </a:r>
          </a:p>
          <a:p>
            <a:pPr defTabSz="1877520">
              <a:defRPr sz="8932" spc="-178"/>
            </a:pPr>
            <a:r>
              <a:t>They will not be put to shame</a:t>
            </a:r>
          </a:p>
          <a:p>
            <a:pPr defTabSz="1877520">
              <a:defRPr sz="8932" spc="-178"/>
            </a:pPr>
            <a:r>
              <a:t>    when they contend with their opponents in court.</a:t>
            </a:r>
          </a:p>
        </p:txBody>
      </p:sp>
    </p:spTree>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3" name="Jeremíah 5:14 Therefore this is what the Lord God Almighty says:…"/>
          <p:cNvSpPr txBox="1">
            <a:spLocks noGrp="1"/>
          </p:cNvSpPr>
          <p:nvPr>
            <p:ph type="title"/>
          </p:nvPr>
        </p:nvSpPr>
        <p:spPr>
          <a:xfrm>
            <a:off x="996591" y="878049"/>
            <a:ext cx="21971004" cy="10394222"/>
          </a:xfrm>
          <a:prstGeom prst="rect">
            <a:avLst/>
          </a:prstGeom>
        </p:spPr>
        <p:txBody>
          <a:bodyPr/>
          <a:lstStyle/>
          <a:p>
            <a:pPr defTabSz="1877520">
              <a:defRPr sz="8932" spc="-178"/>
            </a:pPr>
            <a:r>
              <a:t>Jeremíah 5:14 Therefore this is what the Lord God Almighty says:</a:t>
            </a:r>
          </a:p>
          <a:p>
            <a:pPr defTabSz="1877520">
              <a:defRPr sz="8932" spc="-178"/>
            </a:pPr>
            <a:r>
              <a:t>“Because the people have spoken these words,</a:t>
            </a:r>
            <a:br/>
            <a:r>
              <a:t>    I will make my words in your mouth a fire</a:t>
            </a:r>
            <a:br/>
            <a:r>
              <a:t>    and these people the wood it consumes.</a:t>
            </a:r>
          </a:p>
        </p:txBody>
      </p:sp>
    </p:spTree>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 name="Psalms 40:3 Puso luego en mi boca cántico nuevo, alabanza a nuestro Dios. Verán esto muchos y temerán, Y confiarán en Jehová."/>
          <p:cNvSpPr txBox="1">
            <a:spLocks noGrp="1"/>
          </p:cNvSpPr>
          <p:nvPr>
            <p:ph type="title"/>
          </p:nvPr>
        </p:nvSpPr>
        <p:spPr>
          <a:xfrm>
            <a:off x="996591" y="878049"/>
            <a:ext cx="21971004" cy="10394222"/>
          </a:xfrm>
          <a:prstGeom prst="rect">
            <a:avLst/>
          </a:prstGeom>
        </p:spPr>
        <p:txBody>
          <a:bodyPr/>
          <a:lstStyle/>
          <a:p>
            <a:r>
              <a:t>Psalms 40:3 Puso luego en mi boca cántico nuevo, alabanza a nuestro Dios. Verán esto muchos y temerán, Y confiarán en Jehová.</a:t>
            </a:r>
          </a:p>
        </p:txBody>
      </p:sp>
    </p:spTree>
  </p:cSld>
  <p:clrMapOvr>
    <a:masterClrMapping/>
  </p:clrMapOvr>
  <p:transition spd="med"/>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 name="Psalms 109:30 With my mouth I will greatly extol the Lord;…"/>
          <p:cNvSpPr txBox="1">
            <a:spLocks noGrp="1"/>
          </p:cNvSpPr>
          <p:nvPr>
            <p:ph type="title"/>
          </p:nvPr>
        </p:nvSpPr>
        <p:spPr>
          <a:xfrm>
            <a:off x="996591" y="1332844"/>
            <a:ext cx="21971004" cy="10394222"/>
          </a:xfrm>
          <a:prstGeom prst="rect">
            <a:avLst/>
          </a:prstGeom>
        </p:spPr>
        <p:txBody>
          <a:bodyPr/>
          <a:lstStyle/>
          <a:p>
            <a:r>
              <a:t>Psalms 109:30 With my mouth I will greatly extol the Lord;</a:t>
            </a:r>
          </a:p>
          <a:p>
            <a:r>
              <a:t>    in the great throng of worshipers I will praise him.</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 name="What things have they prophesied about you?…"/>
          <p:cNvSpPr txBox="1">
            <a:spLocks noGrp="1"/>
          </p:cNvSpPr>
          <p:nvPr>
            <p:ph type="title"/>
          </p:nvPr>
        </p:nvSpPr>
        <p:spPr>
          <a:prstGeom prst="rect">
            <a:avLst/>
          </a:prstGeom>
        </p:spPr>
        <p:txBody>
          <a:bodyPr/>
          <a:lstStyle/>
          <a:p>
            <a:pPr marL="1460923" indent="-1460923" defTabSz="1658070">
              <a:buSzPct val="100000"/>
              <a:buAutoNum type="arabicPeriod"/>
              <a:defRPr sz="7887" spc="-157"/>
            </a:pPr>
            <a:r>
              <a:t>What things have they prophesied about you?</a:t>
            </a:r>
          </a:p>
          <a:p>
            <a:pPr marL="1460923" indent="-1460923" defTabSz="1658070">
              <a:buSzPct val="100000"/>
              <a:defRPr sz="7887" spc="-157"/>
            </a:pPr>
            <a:r>
              <a:t>How many have been completed?</a:t>
            </a:r>
          </a:p>
          <a:p>
            <a:pPr marL="1460923" indent="-1460923" defTabSz="1658070">
              <a:buSzPct val="100000"/>
              <a:defRPr sz="7887" spc="-157"/>
            </a:pPr>
            <a:r>
              <a:t>What do they say about you?</a:t>
            </a:r>
          </a:p>
          <a:p>
            <a:pPr marL="1460923" indent="-1460923" defTabSz="1658070">
              <a:buSzPct val="100000"/>
              <a:defRPr sz="7887" spc="-157"/>
            </a:pPr>
            <a:r>
              <a:t>What do you think?</a:t>
            </a:r>
          </a:p>
        </p:txBody>
      </p:sp>
    </p:spTree>
  </p:cSld>
  <p:clrMapOvr>
    <a:masterClrMapping/>
  </p:clrMapOvr>
  <p:transition spd="med"/>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 name="Psalms 89:I will sing of the Lord’s great love forever;…"/>
          <p:cNvSpPr txBox="1">
            <a:spLocks noGrp="1"/>
          </p:cNvSpPr>
          <p:nvPr>
            <p:ph type="title"/>
          </p:nvPr>
        </p:nvSpPr>
        <p:spPr>
          <a:xfrm>
            <a:off x="996591" y="1332844"/>
            <a:ext cx="21971004" cy="10394222"/>
          </a:xfrm>
          <a:prstGeom prst="rect">
            <a:avLst/>
          </a:prstGeom>
        </p:spPr>
        <p:txBody>
          <a:bodyPr/>
          <a:lstStyle/>
          <a:p>
            <a:r>
              <a:t>Psalms 89:I will sing of the Lord’s great love forever;</a:t>
            </a:r>
          </a:p>
          <a:p>
            <a:r>
              <a:t>    with my mouth I will make your faithfulness known</a:t>
            </a:r>
          </a:p>
          <a:p>
            <a:r>
              <a:t>    through all generations.</a:t>
            </a:r>
          </a:p>
        </p:txBody>
      </p:sp>
    </p:spTree>
  </p:cSld>
  <p:clrMapOvr>
    <a:masterClrMapping/>
  </p:clrMapOvr>
  <p:transition spd="med"/>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 name="Psalms 49:3 My mouth will speak words of wisdom; the meditation of my heart will give you understanding."/>
          <p:cNvSpPr txBox="1">
            <a:spLocks noGrp="1"/>
          </p:cNvSpPr>
          <p:nvPr>
            <p:ph type="title"/>
          </p:nvPr>
        </p:nvSpPr>
        <p:spPr>
          <a:xfrm>
            <a:off x="996591" y="1332844"/>
            <a:ext cx="21971004" cy="10394222"/>
          </a:xfrm>
          <a:prstGeom prst="rect">
            <a:avLst/>
          </a:prstGeom>
        </p:spPr>
        <p:txBody>
          <a:bodyPr/>
          <a:lstStyle/>
          <a:p>
            <a:r>
              <a:t>Psalms 49:3 My mouth will speak words of wisdom; the meditation of my heart will give you understanding.</a:t>
            </a:r>
          </a:p>
        </p:txBody>
      </p:sp>
    </p:spTree>
  </p:cSld>
  <p:clrMapOvr>
    <a:masterClrMapping/>
  </p:clrMapOvr>
  <p:transition spd="med"/>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 name="Lucas 6:45 A good man brings good things out of the good stored up in his heart, and an evil man brings evil things out of the evil stored up in his heart. For the mouth speaks what the heart is full of."/>
          <p:cNvSpPr txBox="1">
            <a:spLocks noGrp="1"/>
          </p:cNvSpPr>
          <p:nvPr>
            <p:ph type="title"/>
          </p:nvPr>
        </p:nvSpPr>
        <p:spPr>
          <a:xfrm>
            <a:off x="996591" y="1332844"/>
            <a:ext cx="21971004" cy="10394222"/>
          </a:xfrm>
          <a:prstGeom prst="rect">
            <a:avLst/>
          </a:prstGeom>
        </p:spPr>
        <p:txBody>
          <a:bodyPr/>
          <a:lstStyle>
            <a:lvl1pPr defTabSz="2243271">
              <a:defRPr sz="10672" spc="-213"/>
            </a:lvl1pPr>
          </a:lstStyle>
          <a:p>
            <a:r>
              <a:t>Lucas 6:45 A good man brings good things out of the good stored up in his heart, and an evil man brings evil things out of the evil stored up in his heart. For the mouth speaks what the heart is full of.</a:t>
            </a:r>
          </a:p>
        </p:txBody>
      </p:sp>
    </p:spTree>
  </p:cSld>
  <p:clrMapOvr>
    <a:masterClrMapping/>
  </p:clrMapOvr>
  <p:transition spd="med"/>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 name="Psalms 126:2 Our mouths were filled with laughter, our tongues with songs of joy. Then it was said among the nations,       “The Lord has done great things  for them.”"/>
          <p:cNvSpPr txBox="1">
            <a:spLocks noGrp="1"/>
          </p:cNvSpPr>
          <p:nvPr>
            <p:ph type="title"/>
          </p:nvPr>
        </p:nvSpPr>
        <p:spPr>
          <a:xfrm>
            <a:off x="996591" y="1332844"/>
            <a:ext cx="21971004" cy="10394222"/>
          </a:xfrm>
          <a:prstGeom prst="rect">
            <a:avLst/>
          </a:prstGeom>
        </p:spPr>
        <p:txBody>
          <a:bodyPr/>
          <a:lstStyle/>
          <a:p>
            <a:r>
              <a:t>Psalms 126:2 </a:t>
            </a:r>
            <a:r>
              <a:rPr>
                <a:solidFill>
                  <a:schemeClr val="accent4"/>
                </a:solidFill>
              </a:rPr>
              <a:t>Our mouths were filled with laughter, our tongues with songs of joy. </a:t>
            </a:r>
            <a:r>
              <a:t>Then it was said among the nations,       “The Lord has done great things  for them.”</a:t>
            </a: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9" name="Image" descr="Image"/>
          <p:cNvPicPr>
            <a:picLocks noGrp="1" noChangeAspect="1"/>
          </p:cNvPicPr>
          <p:nvPr>
            <p:ph type="pic" idx="21"/>
          </p:nvPr>
        </p:nvPicPr>
        <p:blipFill>
          <a:blip r:embed="rId2"/>
          <a:srcRect/>
          <a:stretch>
            <a:fillRect/>
          </a:stretch>
        </p:blipFill>
        <p:spPr>
          <a:xfrm>
            <a:off x="0" y="2187668"/>
            <a:ext cx="24384000" cy="9025806"/>
          </a:xfrm>
          <a:prstGeom prst="rect">
            <a:avLst/>
          </a:prstGeom>
        </p:spPr>
      </p:pic>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 name="Jeremías 1:8 8 Do not be afraid of them, for I am with you and will rescue you,” declares the Lord.…"/>
          <p:cNvSpPr txBox="1">
            <a:spLocks noGrp="1"/>
          </p:cNvSpPr>
          <p:nvPr>
            <p:ph type="title"/>
          </p:nvPr>
        </p:nvSpPr>
        <p:spPr>
          <a:xfrm>
            <a:off x="961607" y="1140430"/>
            <a:ext cx="21971004" cy="10394223"/>
          </a:xfrm>
          <a:prstGeom prst="rect">
            <a:avLst/>
          </a:prstGeom>
        </p:spPr>
        <p:txBody>
          <a:bodyPr/>
          <a:lstStyle/>
          <a:p>
            <a:pPr defTabSz="1975054">
              <a:defRPr sz="8910" spc="-178"/>
            </a:pPr>
            <a:r>
              <a:t>Jeremías 1:8 8 Do not be afraid of them, for I am with you and will rescue you,” declares the Lord.</a:t>
            </a:r>
          </a:p>
          <a:p>
            <a:pPr defTabSz="1975054">
              <a:defRPr sz="8910" spc="-178"/>
            </a:pPr>
            <a:r>
              <a:t>9 Then the Lord reached out his hand and touched my mouth and said to me, </a:t>
            </a:r>
            <a:r>
              <a:rPr>
                <a:solidFill>
                  <a:schemeClr val="accent4">
                    <a:hueOff val="475731"/>
                    <a:satOff val="-4338"/>
                    <a:lumOff val="10182"/>
                  </a:schemeClr>
                </a:solidFill>
              </a:rPr>
              <a:t>“I have put my words in your mouth.</a:t>
            </a:r>
            <a:r>
              <a:t> 10 See, today I appoint you over nations and kingdoms to uproot and tear down, to destroy and overthrow, to build and to plant.”</a:t>
            </a: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 name="Jeremíah 1:8 See, today I appoint you over nations and kingdoms…"/>
          <p:cNvSpPr txBox="1">
            <a:spLocks noGrp="1"/>
          </p:cNvSpPr>
          <p:nvPr>
            <p:ph type="title"/>
          </p:nvPr>
        </p:nvSpPr>
        <p:spPr>
          <a:xfrm>
            <a:off x="961607" y="1140430"/>
            <a:ext cx="21971004" cy="10394223"/>
          </a:xfrm>
          <a:prstGeom prst="rect">
            <a:avLst/>
          </a:prstGeom>
        </p:spPr>
        <p:txBody>
          <a:bodyPr/>
          <a:lstStyle/>
          <a:p>
            <a:pPr>
              <a:defRPr sz="11000" spc="-220"/>
            </a:pPr>
            <a:r>
              <a:t>Jeremíah 1:8 See, today I appoint you over nations and kingdoms </a:t>
            </a:r>
          </a:p>
          <a:p>
            <a:pPr>
              <a:defRPr sz="11000" spc="-220">
                <a:solidFill>
                  <a:schemeClr val="accent4">
                    <a:hueOff val="475731"/>
                    <a:satOff val="-4338"/>
                    <a:lumOff val="10182"/>
                  </a:schemeClr>
                </a:solidFill>
              </a:defRPr>
            </a:pPr>
            <a:r>
              <a:t>to uproot and tear down, </a:t>
            </a:r>
          </a:p>
          <a:p>
            <a:pPr>
              <a:defRPr sz="11000" spc="-220">
                <a:solidFill>
                  <a:schemeClr val="accent4">
                    <a:hueOff val="475731"/>
                    <a:satOff val="-4338"/>
                    <a:lumOff val="10182"/>
                  </a:schemeClr>
                </a:solidFill>
              </a:defRPr>
            </a:pPr>
            <a:r>
              <a:t>to destroy and overthrow, </a:t>
            </a:r>
          </a:p>
          <a:p>
            <a:pPr>
              <a:defRPr sz="11000" spc="-220">
                <a:solidFill>
                  <a:schemeClr val="accent4">
                    <a:hueOff val="475731"/>
                    <a:satOff val="-4338"/>
                    <a:lumOff val="10182"/>
                  </a:schemeClr>
                </a:solidFill>
              </a:defRPr>
            </a:pPr>
            <a:r>
              <a:t>to build and to plant.”</a:t>
            </a: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 name="Génesis 18:14  Is anything too hard (dabar) for the Lord? I will return to you at the appointed time next year, and Sarah will have a son.”"/>
          <p:cNvSpPr txBox="1">
            <a:spLocks noGrp="1"/>
          </p:cNvSpPr>
          <p:nvPr>
            <p:ph type="title"/>
          </p:nvPr>
        </p:nvSpPr>
        <p:spPr>
          <a:xfrm>
            <a:off x="961607" y="1140430"/>
            <a:ext cx="21971004" cy="10394223"/>
          </a:xfrm>
          <a:prstGeom prst="rect">
            <a:avLst/>
          </a:prstGeom>
        </p:spPr>
        <p:txBody>
          <a:bodyPr/>
          <a:lstStyle/>
          <a:p>
            <a:pPr>
              <a:defRPr sz="11000" spc="-220"/>
            </a:pPr>
            <a:r>
              <a:t>Génesis 18:14 </a:t>
            </a:r>
            <a:r>
              <a:rPr>
                <a:solidFill>
                  <a:schemeClr val="accent2">
                    <a:hueOff val="-206910"/>
                    <a:satOff val="-12829"/>
                    <a:lumOff val="16238"/>
                  </a:schemeClr>
                </a:solidFill>
              </a:rPr>
              <a:t> </a:t>
            </a:r>
            <a:r>
              <a:rPr>
                <a:solidFill>
                  <a:schemeClr val="accent4">
                    <a:hueOff val="475731"/>
                    <a:satOff val="-4338"/>
                    <a:lumOff val="10182"/>
                  </a:schemeClr>
                </a:solidFill>
              </a:rPr>
              <a:t>Is anything too hard (dabar)</a:t>
            </a:r>
            <a:r>
              <a:t> for the Lord? I will return to you at the appointed time next year, </a:t>
            </a:r>
            <a:r>
              <a:rPr>
                <a:solidFill>
                  <a:schemeClr val="accent4">
                    <a:hueOff val="475731"/>
                    <a:satOff val="-4338"/>
                    <a:lumOff val="10182"/>
                  </a:schemeClr>
                </a:solidFill>
              </a:rPr>
              <a:t>and Sarah will have a son</a:t>
            </a:r>
            <a:r>
              <a:t>.”</a:t>
            </a: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 name="Hebrews 11:11 Sarah’s faith embraced God’s miracle power to conceive even though she was barren and was past the age of childbearing, for the authority of her faith rested in the One who made the promise, and she tapped into his faithfulness."/>
          <p:cNvSpPr txBox="1">
            <a:spLocks noGrp="1"/>
          </p:cNvSpPr>
          <p:nvPr>
            <p:ph type="title"/>
          </p:nvPr>
        </p:nvSpPr>
        <p:spPr>
          <a:xfrm>
            <a:off x="961607" y="1140430"/>
            <a:ext cx="21971004" cy="10394223"/>
          </a:xfrm>
          <a:prstGeom prst="rect">
            <a:avLst/>
          </a:prstGeom>
        </p:spPr>
        <p:txBody>
          <a:bodyPr/>
          <a:lstStyle/>
          <a:p>
            <a:pPr defTabSz="2267655">
              <a:defRPr sz="10230" spc="-204"/>
            </a:pPr>
            <a:r>
              <a:t>Hebrews 11:11 </a:t>
            </a:r>
            <a:r>
              <a:rPr>
                <a:solidFill>
                  <a:schemeClr val="accent4">
                    <a:hueOff val="475731"/>
                    <a:satOff val="-4338"/>
                    <a:lumOff val="10182"/>
                  </a:schemeClr>
                </a:solidFill>
              </a:rPr>
              <a:t>Sarah’s faith embraced God’s miracle power to conceive</a:t>
            </a:r>
            <a:r>
              <a:t> even though she was barren and was past the age of childbearing, for </a:t>
            </a:r>
            <a:r>
              <a:rPr>
                <a:solidFill>
                  <a:schemeClr val="accent4">
                    <a:hueOff val="475731"/>
                    <a:satOff val="-4338"/>
                    <a:lumOff val="10182"/>
                  </a:schemeClr>
                </a:solidFill>
              </a:rPr>
              <a:t>the authority of her faith rested in the One who made the promise</a:t>
            </a:r>
            <a:r>
              <a:t>, and she tapped into his faithfulness.</a:t>
            </a:r>
          </a:p>
        </p:txBody>
      </p:sp>
    </p:spTree>
  </p:cSld>
  <p:clrMapOvr>
    <a:masterClrMapping/>
  </p:clrMapOvr>
  <p:transition spd="med"/>
</p:sld>
</file>

<file path=ppt/theme/theme1.xml><?xml version="1.0" encoding="utf-8"?>
<a:theme xmlns:a="http://schemas.openxmlformats.org/drawingml/2006/main" name="20_BasicBlack">
  <a:themeElements>
    <a:clrScheme name="20_BasicBlack">
      <a:dk1>
        <a:srgbClr val="000000"/>
      </a:dk1>
      <a:lt1>
        <a:srgbClr val="FFFFFF"/>
      </a:lt1>
      <a:dk2>
        <a:srgbClr val="434343"/>
      </a:dk2>
      <a:lt2>
        <a:srgbClr val="A9A9A9"/>
      </a:lt2>
      <a:accent1>
        <a:srgbClr val="0076BA"/>
      </a:accent1>
      <a:accent2>
        <a:srgbClr val="05A89D"/>
      </a:accent2>
      <a:accent3>
        <a:srgbClr val="1DB100"/>
      </a:accent3>
      <a:accent4>
        <a:srgbClr val="F9B900"/>
      </a:accent4>
      <a:accent5>
        <a:srgbClr val="EE220D"/>
      </a:accent5>
      <a:accent6>
        <a:srgbClr val="CB297B"/>
      </a:accent6>
      <a:hlink>
        <a:srgbClr val="0000FF"/>
      </a:hlink>
      <a:folHlink>
        <a:srgbClr val="FF00FF"/>
      </a:folHlink>
    </a:clrScheme>
    <a:fontScheme name="20_BasicBlack">
      <a:majorFont>
        <a:latin typeface="Helvetica Neue"/>
        <a:ea typeface="Helvetica Neue"/>
        <a:cs typeface="Helvetica Neue"/>
      </a:majorFont>
      <a:minorFont>
        <a:latin typeface="Helvetica Neue"/>
        <a:ea typeface="Helvetica Neue"/>
        <a:cs typeface="Helvetica Neue"/>
      </a:minorFont>
    </a:fontScheme>
    <a:fmtScheme name="20_BasicBla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0_BasicBlack">
  <a:themeElements>
    <a:clrScheme name="20_BasicBlack">
      <a:dk1>
        <a:srgbClr val="000000"/>
      </a:dk1>
      <a:lt1>
        <a:srgbClr val="FFFFFF"/>
      </a:lt1>
      <a:dk2>
        <a:srgbClr val="434343"/>
      </a:dk2>
      <a:lt2>
        <a:srgbClr val="A9A9A9"/>
      </a:lt2>
      <a:accent1>
        <a:srgbClr val="0076BA"/>
      </a:accent1>
      <a:accent2>
        <a:srgbClr val="05A89D"/>
      </a:accent2>
      <a:accent3>
        <a:srgbClr val="1DB100"/>
      </a:accent3>
      <a:accent4>
        <a:srgbClr val="F9B900"/>
      </a:accent4>
      <a:accent5>
        <a:srgbClr val="EE220D"/>
      </a:accent5>
      <a:accent6>
        <a:srgbClr val="CB297B"/>
      </a:accent6>
      <a:hlink>
        <a:srgbClr val="0000FF"/>
      </a:hlink>
      <a:folHlink>
        <a:srgbClr val="FF00FF"/>
      </a:folHlink>
    </a:clrScheme>
    <a:fontScheme name="20_BasicBlack">
      <a:majorFont>
        <a:latin typeface="Helvetica Neue"/>
        <a:ea typeface="Helvetica Neue"/>
        <a:cs typeface="Helvetica Neue"/>
      </a:majorFont>
      <a:minorFont>
        <a:latin typeface="Helvetica Neue"/>
        <a:ea typeface="Helvetica Neue"/>
        <a:cs typeface="Helvetica Neue"/>
      </a:minorFont>
    </a:fontScheme>
    <a:fmtScheme name="20_BasicBla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2142</Words>
  <Application>Microsoft Macintosh PowerPoint</Application>
  <PresentationFormat>Custom</PresentationFormat>
  <Paragraphs>82</Paragraphs>
  <Slides>43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43</vt:i4>
      </vt:variant>
    </vt:vector>
  </HeadingPairs>
  <TitlesOfParts>
    <vt:vector size="46" baseType="lpstr">
      <vt:lpstr>Helvetica Neue</vt:lpstr>
      <vt:lpstr>Helvetica Neue Medium</vt:lpstr>
      <vt:lpstr>20_BasicBlack</vt:lpstr>
      <vt:lpstr> What's in your mouth?</vt:lpstr>
      <vt:lpstr>Matthew 16:13 Now when Jesus came into the district of Caesarea Philippi, he asked his disciples,    “Who do people say that the Son of Man is ? ” 14 And they said, “Some say John the Baptist, others say Elijah, and others Jeremiah or one of the prophets.”</vt:lpstr>
      <vt:lpstr>Matthew 16:15 “But what about you?” he asked. “Who do you say I am?” 16 Simon Peter answered, “You are the Messiah, the Son of the living God.” 17 Jesus replied, “Blessed are you, Simon son of Jonah, for this was not revealed to you by flesh and blood, but by my Father in heaven.</vt:lpstr>
      <vt:lpstr>What things have they prophesied about you? How many have been completed? What do they say about you? What do you think?</vt:lpstr>
      <vt:lpstr>PowerPoint Presentation</vt:lpstr>
      <vt:lpstr>Jeremías 1:8 8 Do not be afraid of them, for I am with you and will rescue you,” declares the Lord. 9 Then the Lord reached out his hand and touched my mouth and said to me, “I have put my words in your mouth. 10 See, today I appoint you over nations and kingdoms to uproot and tear down, to destroy and overthrow, to build and to plant.”</vt:lpstr>
      <vt:lpstr>Jeremíah 1:8 See, today I appoint you over nations and kingdoms  to uproot and tear down,  to destroy and overthrow,  to build and to plant.”</vt:lpstr>
      <vt:lpstr>Génesis 18:14  Is anything too hard (dabar) for the Lord? I will return to you at the appointed time next year, and Sarah will have a son.”</vt:lpstr>
      <vt:lpstr>Hebrews 11:11 Sarah’s faith embraced God’s miracle power to conceive even though she was barren and was past the age of childbearing, for the authority of her faith rested in the One who made the promise, and she tapped into his faithfulness.</vt:lpstr>
      <vt:lpstr>1 Corinthians 14:3 But the one who prophesies speaks to people for their strengthening,  encouraging and comfort. 4 Anyone who speaks in a tongue edifies themselves, but the one who prophesies edifies the church. 5 I would  like every one of you to speak in tongues,[a] but I would rather have you prophesy. The one who prophesies is greater than the one who speaks in tongues, unless someone interprets, so that the church may be edified.</vt:lpstr>
      <vt:lpstr>1 Corintios 14:3 But when someone prophesies, he speaks to encourage people, to build them up, and to bring them comfort. 4 The one who speaks in tongues advances his own spiritual progress, while the one who prophesies builds up the church. 5 I would be delighted if you all spoke in tongues, but I desire even more that you impart prophetic revelation to others. Greater gain comes through the one who prophesies than the one who speaks in tongues, unless there is interpretation so that it builds up the entire church.</vt:lpstr>
      <vt:lpstr>Deuteronomy 18:18  I will raise up for them a prophet like you from among their fellow Israelites, and I will put my words in his mouth. He will tell them everything I command him.</vt:lpstr>
      <vt:lpstr>Deuteronomy 6:1 These are the commands, decrees and laws the Lord your God directed me to teach you to observe in the land that you are crossing the Jordan to possess, 2 so that you, your children and their children after them may fear  the  Lord  your God as long as you live by keeping all his decrees and commands that I give you, and so that you may enjoy long life.</vt:lpstr>
      <vt:lpstr>Jer. 31:33 “This is the covenant I will make with the people of Israel     after that time,” declares the Lord. “I will put my law in their minds     and write it on their hearts. I will be their God, and they will be my people.</vt:lpstr>
      <vt:lpstr>Heb 8:10 This is the covenant I will establish with the people of Israel     after that time, declares the Lord. I will put my laws in their minds     and write them on their hearts. I will be their God,     and they will be my people.</vt:lpstr>
      <vt:lpstr>Acts 13:1 1 Now in the church at Antioch there were prophets and teachers: Barnabas, Simeon called Niger, Lucius of Cyrene, Manaen (who had been brought up with Herod the tetrarch) and Saul.</vt:lpstr>
      <vt:lpstr>2 Peter 2:1 But there were also false prophets among the people, just as there will be false teachers among you. They will secretly introduce destructive heresies, even denying the sovereign Lord who bought them—bringing swift destruction on themselves.</vt:lpstr>
      <vt:lpstr>Ezequiel 3:1And he said to me, “Son of man, eat what is before you, eat this scroll; then go and speak to the people of Israel.” 2 So I opened my mouth, and he gave me the scroll to eat. 3 Then he said to me, “Son of man, eat this scroll I am giving you and fill your stomach with it.” So I ate it, and it tasted as sweet as honey in my mouth. 4 He then said to me: “Son of man, go now to the people of Israel and speak my words (dabar) to them.</vt:lpstr>
      <vt:lpstr> The fullness of your mouth</vt:lpstr>
      <vt:lpstr>Songs 8:8 [Gathered with her family and the wedding guests in her mother’s cottage, the bride said to her stepbrothers, When I was a little girl, you said] We have a little sister and she has no breasts. What shall we do for our sister on the day when she is spoken for in marriage?</vt:lpstr>
      <vt:lpstr>Songs 8:9 If she is a wall [discreet and womanly], we will build upon her a turret [a dowry] of silver; but if she is a door [bold and flirtatious], we will enclose her with boards of cedar</vt:lpstr>
      <vt:lpstr>Songs 8:10 [Well] I am a wall [with battlements], and my breasts are like the towers of it. Then was I in [the king’s] eyes as one [to be respected and to be allowed] to find peace.</vt:lpstr>
      <vt:lpstr>The Shulamite Bride 8–10 My brothers said to me when I was young,     “Our sister is so immature.     What will we do to guard her for her wedding day?”  The Bridegroom-King     We will build a tower of redemption to protect her.     Since she is vulnerable,     we will enclose her with a wall of cedar boards.  The Shulamite Bride     But now I have grown and become a bride,     and my love for him has made me     a tower of passion and contentment for my beloved.     I am now a firm wall of protection for others,     guarding them from harm.     This is how he sees me—I am the one who brings him bliss,     finding favor in his eyes.</vt:lpstr>
      <vt:lpstr>The queen bee is a fascinating insect.  She is the mother of all the bees in hive,  responsible for laying all the eggs that will become female worker bees and male drones. She lives her life inside the hive, attended by worker bees who groom and feed her. </vt:lpstr>
      <vt:lpstr>Joel 2:28 “And afterward,     I will pour out my Spirit on all people. Your sons and daughters will prophesy,     your old men will dream dreams,     your young men will see visions. 29 Even on my servants, both men and women, I will pour out my Spirit in those days. (Acts 2:17-18)</vt:lpstr>
      <vt:lpstr>Númbers 11:25 Then the Lord came down in the cloud and spoke with him, and he took some of the power of the Spirit that was on him and put it on the seventy elders. When the Spirit rested on them, they prophesied—but did not do so again.</vt:lpstr>
      <vt:lpstr>1 Samuel 10:6 The Spirit of the Lord will come powerfully upon you, and you will prophesy with them; and you will be changed into a different person.</vt:lpstr>
      <vt:lpstr>Luc. 1:67 His father Zechariah was filled with the Holy Spirit and prophesied: 68  “Praise be to the Lord, the God of Israel, because he has come to his people and redeemed them.</vt:lpstr>
      <vt:lpstr>Psalms 81:10 I am the Lord your God, who brought you up out of Egypt. Open wide your mouth and I will fill it.</vt:lpstr>
      <vt:lpstr>Isaías 6:6 Then one of the seraphim flew to me with a live coal in his hand, which he had taken with tongs from the altar. 7 With it he touched my mouth and said, “See, this has touched your lips; your guilt is taken away and your sin atoned for.”</vt:lpstr>
      <vt:lpstr>Ezekiel 3:And he said to me, “Son of man, eat what is before you, eat this scroll; then go and speak to the people of Israel.” 2 So I opened my mouth, and he gave me the scroll to eat. 3 Then he said to me, “Son of man, eat this scroll I am giving you and fill your stomach with it.” So I ate it, and it tasted as sweet as honey in my mouth. 4 He then said to me: “Son of man, go now to the people of Israel and speak my words to them.</vt:lpstr>
      <vt:lpstr>Isaíah 49:2 He made my mouth like a sharpened sword,     in the shadow of his hand he hid me; he made me into a polished arrow     and concealed me in his quiver.</vt:lpstr>
      <vt:lpstr>Isaías 49:2 He gives me words that pierce and penetrate.[a]     He hid me and protected me in the shadow of his hand.[b]     He prepared me like a polished arrow     and concealed me in his quiver.</vt:lpstr>
      <vt:lpstr>Hebrews 4:12 12 For the word of God is alive and active. Sharper than any double-edged sword, it penetrates even to dividing soul and spirit, joints and marrow; it judges the thoughts and attitudes of the heart.</vt:lpstr>
      <vt:lpstr>1 Peter 5:6 Humble yourselves, therefore, under God’s mighty hand, that he may lift you up in due time.</vt:lpstr>
      <vt:lpstr>Psalms 127:4 Like arrows in the hands of a warrior     are children born in one’s youth. 5  Blessed is the man     whose quiver is full of them. They will not be put to shame     when they contend with their opponents in court.</vt:lpstr>
      <vt:lpstr>Jeremíah 5:14 Therefore this is what the Lord God Almighty says: “Because the people have spoken these words,     I will make my words in your mouth a fire     and these people the wood it consumes.</vt:lpstr>
      <vt:lpstr>Psalms 40:3 Puso luego en mi boca cántico nuevo, alabanza a nuestro Dios. Verán esto muchos y temerán, Y confiarán en Jehová.</vt:lpstr>
      <vt:lpstr>Psalms 109:30 With my mouth I will greatly extol the Lord;     in the great throng of worshipers I will praise him.</vt:lpstr>
      <vt:lpstr>Psalms 89:I will sing of the Lord’s great love forever;     with my mouth I will make your faithfulness known     through all generations.</vt:lpstr>
      <vt:lpstr>Psalms 49:3 My mouth will speak words of wisdom; the meditation of my heart will give you understanding.</vt:lpstr>
      <vt:lpstr>Lucas 6:45 A good man brings good things out of the good stored up in his heart, and an evil man brings evil things out of the evil stored up in his heart. For the mouth speaks what the heart is full of.</vt:lpstr>
      <vt:lpstr>Psalms 126:2 Our mouths were filled with laughter, our tongues with songs of joy. Then it was said among the nations,       “The Lord has done great things  for them.”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What's in your mouth?</dc:title>
  <cp:lastModifiedBy>CLAUDIA CORDOBA</cp:lastModifiedBy>
  <cp:revision>1</cp:revision>
  <dcterms:modified xsi:type="dcterms:W3CDTF">2022-02-19T03:31:56Z</dcterms:modified>
</cp:coreProperties>
</file>