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solidFill>
                <a:srgbClr val="FFFFFF"/>
              </a:solidFill>
              <a:prstDash val="solid"/>
              <a:miter lim="400000"/>
            </a:ln>
          </a:left>
          <a:right>
            <a:ln w="381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381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381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firstRow>
  </a:tblStyle>
  <a:tblStyle styleId="{C7B018BB-80A7-4F77-B60F-C8B233D01FF8}" styleName="">
    <a:tblBg/>
    <a:wholeTbl>
      <a:tcTxStyle b="off"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wholeTbl>
    <a:band2H>
      <a:tcTxStyle b="def" i="def"/>
      <a:tcStyle>
        <a:tcBdr/>
        <a:fill>
          <a:solidFill>
            <a:srgbClr val="747676">
              <a:alpha val="64000"/>
            </a:srgbClr>
          </a:solidFill>
        </a:fill>
      </a:tcStyle>
    </a:band2H>
    <a:firstCol>
      <a:tcTxStyle b="on" i="off">
        <a:fontRef idx="minor">
          <a:srgbClr val="FFFFFF"/>
        </a:fontRef>
        <a:srgbClr val="FFFFFF"/>
      </a:tcTxStyle>
      <a:tcStyle>
        <a:tcBdr>
          <a:left>
            <a:ln w="12700" cap="flat">
              <a:solidFill>
                <a:srgbClr val="A9A9A9"/>
              </a:solidFill>
              <a:prstDash val="solid"/>
              <a:miter lim="400000"/>
            </a:ln>
          </a:left>
          <a:right>
            <a:ln w="25400" cap="flat">
              <a:solidFill>
                <a:srgbClr val="FFFFFF"/>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firstCol>
    <a:lastRow>
      <a:tcTxStyle b="off"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1">
                  <a:lumOff val="13543"/>
                </a:schemeClr>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n"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solidFill>
            <a:srgbClr val="014D80"/>
          </a:solidFill>
        </a:fill>
      </a:tcStyle>
    </a:firstRow>
  </a:tblStyle>
  <a:tblStyle styleId="{EEE7283C-3CF3-47DC-8721-378D4A62B228}"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b="def" i="def"/>
      <a:tcStyle>
        <a:tcBdr/>
        <a:fill>
          <a:solidFill>
            <a:srgbClr val="747676">
              <a:alpha val="63790"/>
            </a:srgbClr>
          </a:solidFill>
        </a:fill>
      </a:tcStyle>
    </a:band2H>
    <a:firstCol>
      <a:tcTxStyle b="off" i="off">
        <a:font>
          <a:latin typeface="Helvetica Neue Medium"/>
          <a:ea typeface="Helvetica Neue Medium"/>
          <a:cs typeface="Helvetica Neue Medium"/>
        </a:font>
        <a:srgbClr val="FFFFFF"/>
      </a:tcTxStyle>
      <a:tcStyle>
        <a:tcBdr>
          <a:left>
            <a:ln w="12700" cap="flat">
              <a:solidFill>
                <a:srgbClr val="A9A9A9"/>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009D00"/>
          </a:solidFill>
        </a:fill>
      </a:tcStyle>
    </a:firstCol>
    <a:lastRow>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38100" cap="flat">
              <a:solidFill>
                <a:srgbClr val="61D836"/>
              </a:solidFill>
              <a:prstDash val="solid"/>
              <a:miter lim="400000"/>
            </a:ln>
          </a:top>
          <a:bottom>
            <a:ln w="12700" cap="flat">
              <a:solidFill>
                <a:srgbClr val="A9A9A9"/>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lastRow>
    <a:firstRow>
      <a:tcTxStyle b="off" i="off">
        <a:font>
          <a:latin typeface="Helvetica Neue Medium"/>
          <a:ea typeface="Helvetica Neue Medium"/>
          <a:cs typeface="Helvetica Neue Medium"/>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A9A9A9"/>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027002"/>
          </a:solidFill>
        </a:fill>
      </a:tcStyle>
    </a:firstRow>
  </a:tblStyle>
  <a:tblStyle styleId="{CF821DB8-F4EB-4A41-A1BA-3FCAFE7338EE}" styleName="">
    <a:tblBg/>
    <a:wholeTbl>
      <a:tcTxStyle b="off"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wholeTbl>
    <a:band2H>
      <a:tcTxStyle b="def" i="def"/>
      <a:tcStyle>
        <a:tcBdr/>
        <a:fill>
          <a:solidFill>
            <a:srgbClr val="747676">
              <a:alpha val="63790"/>
            </a:srgb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E3E5E8"/>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chemeClr val="accent4">
              <a:hueOff val="-613784"/>
              <a:lumOff val="1275"/>
            </a:schemeClr>
          </a:solidFill>
        </a:fill>
      </a:tcStyle>
    </a:firstCol>
    <a:lastRow>
      <a:tcTxStyle b="on"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4">
                  <a:hueOff val="-613784"/>
                  <a:lumOff val="1275"/>
                </a:schemeClr>
              </a:solidFill>
              <a:prstDash val="solid"/>
              <a:miter lim="400000"/>
            </a:ln>
          </a:top>
          <a:bottom>
            <a:ln w="12700" cap="flat">
              <a:solidFill>
                <a:srgbClr val="E3E5E8"/>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E3E5E8"/>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FF5300"/>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C0C0C0"/>
              </a:solidFill>
              <a:prstDash val="solid"/>
              <a:miter lim="400000"/>
            </a:ln>
          </a:left>
          <a:right>
            <a:ln w="12700" cap="flat">
              <a:solidFill>
                <a:srgbClr val="C0C0C0"/>
              </a:solidFill>
              <a:prstDash val="solid"/>
              <a:miter lim="400000"/>
            </a:ln>
          </a:right>
          <a:top>
            <a:ln w="12700" cap="flat">
              <a:solidFill>
                <a:srgbClr val="C0C0C0"/>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solidFill>
                <a:srgbClr val="A6AAA9"/>
              </a:solidFill>
              <a:prstDash val="solid"/>
              <a:miter lim="400000"/>
            </a:ln>
          </a:left>
          <a:right>
            <a:ln w="12700" cap="flat">
              <a:solidFill>
                <a:srgbClr val="C0C0C0"/>
              </a:solidFill>
              <a:prstDash val="solid"/>
              <a:miter lim="400000"/>
            </a:ln>
          </a:right>
          <a:top>
            <a:ln w="12700" cap="flat">
              <a:solidFill>
                <a:srgbClr val="C0C0C0"/>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solidFill>
            <a:srgbClr val="98195F"/>
          </a:solidFill>
        </a:fill>
      </a:tcStyle>
    </a:firstCol>
    <a:lastRow>
      <a:tcTxStyle b="on"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6"/>
              </a:solidFill>
              <a:prstDash val="solid"/>
              <a:miter lim="400000"/>
            </a:ln>
          </a:top>
          <a:bottom>
            <a:ln w="12700" cap="flat">
              <a:solidFill>
                <a:srgbClr val="A6AA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n" i="off">
        <a:fontRef idx="minor">
          <a:srgbClr val="FFFFFF"/>
        </a:fontRef>
        <a:srgbClr val="FFFFFF"/>
      </a:tcTxStyle>
      <a:tcStyle>
        <a:tcBdr>
          <a:left>
            <a:ln w="12700" cap="flat">
              <a:solidFill>
                <a:srgbClr val="C0C0C0"/>
              </a:solidFill>
              <a:prstDash val="solid"/>
              <a:miter lim="400000"/>
            </a:ln>
          </a:left>
          <a:right>
            <a:ln w="12700" cap="flat">
              <a:solidFill>
                <a:srgbClr val="C0C0C0"/>
              </a:solidFill>
              <a:prstDash val="solid"/>
              <a:miter lim="400000"/>
            </a:ln>
          </a:right>
          <a:top>
            <a:ln w="12700" cap="flat">
              <a:solidFill>
                <a:srgbClr val="A6AAA9"/>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solidFill>
            <a:srgbClr val="650E48"/>
          </a:solidFill>
        </a:fill>
      </a:tcStyle>
    </a:firstRow>
  </a:tblStyle>
  <a:tblStyle styleId="{2708684C-4D16-4618-839F-0558EEFCDFE6}"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b="def" i="def"/>
      <a:tcStyle>
        <a:tcBdr/>
        <a:fill>
          <a:solidFill>
            <a:srgbClr val="747676">
              <a:alpha val="64000"/>
            </a:srgbClr>
          </a:solidFill>
        </a:fill>
      </a:tcStyle>
    </a:band2H>
    <a:firstCol>
      <a:tcTxStyle b="on" i="off">
        <a:fontRef idx="minor">
          <a:srgbClr val="FFFFFF"/>
        </a:fontRef>
        <a:srgbClr val="FFFFFF"/>
      </a:tcTxStyle>
      <a:tcStyle>
        <a:tcBdr>
          <a:left>
            <a:ln w="12700" cap="flat">
              <a:solidFill>
                <a:srgbClr val="A9A9A9"/>
              </a:solidFill>
              <a:prstDash val="solid"/>
              <a:miter lim="400000"/>
            </a:ln>
          </a:left>
          <a:right>
            <a:ln w="381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262727"/>
          </a:solid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38100" cap="flat">
              <a:solidFill>
                <a:srgbClr val="FFFFFF"/>
              </a:solidFill>
              <a:prstDash val="solid"/>
              <a:miter lim="400000"/>
            </a:ln>
          </a:top>
          <a:bottom>
            <a:ln w="12700" cap="flat">
              <a:solidFill>
                <a:srgbClr val="A9A9A9"/>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A9A9A9"/>
              </a:solidFill>
              <a:prstDash val="solid"/>
              <a:miter lim="400000"/>
            </a:ln>
          </a:top>
          <a:bottom>
            <a:ln w="381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42424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48" name="Shape 148"/>
          <p:cNvSpPr/>
          <p:nvPr>
            <p:ph type="sldImg"/>
          </p:nvPr>
        </p:nvSpPr>
        <p:spPr>
          <a:xfrm>
            <a:off x="1143000" y="685800"/>
            <a:ext cx="4572000" cy="3429000"/>
          </a:xfrm>
          <a:prstGeom prst="rect">
            <a:avLst/>
          </a:prstGeom>
        </p:spPr>
        <p:txBody>
          <a:bodyPr/>
          <a:lstStyle/>
          <a:p>
            <a:pPr/>
          </a:p>
        </p:txBody>
      </p:sp>
      <p:sp>
        <p:nvSpPr>
          <p:cNvPr id="149" name="Shape 14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spTree>
      <p:nvGrpSpPr>
        <p:cNvPr id="1" name=""/>
        <p:cNvGrpSpPr/>
        <p:nvPr/>
      </p:nvGrpSpPr>
      <p:grpSpPr>
        <a:xfrm>
          <a:off x="0" y="0"/>
          <a:ext cx="0" cy="0"/>
          <a:chOff x="0" y="0"/>
          <a:chExt cx="0" cy="0"/>
        </a:xfrm>
      </p:grpSpPr>
      <p:sp>
        <p:nvSpPr>
          <p:cNvPr id="11" name="Author and Date"/>
          <p:cNvSpPr txBox="1"/>
          <p:nvPr>
            <p:ph type="body" sz="quarter" idx="21" hasCustomPrompt="1"/>
          </p:nvPr>
        </p:nvSpPr>
        <p:spPr>
          <a:xfrm>
            <a:off x="1206498" y="11839048"/>
            <a:ext cx="21971003" cy="636979"/>
          </a:xfrm>
          <a:prstGeom prst="rect">
            <a:avLst/>
          </a:prstGeom>
        </p:spPr>
        <p:txBody>
          <a:bodyPr lIns="45719" tIns="45719" rIns="45719" bIns="45719" anchor="b"/>
          <a:lstStyle>
            <a:lvl1pPr marL="0" indent="0" defTabSz="825500">
              <a:lnSpc>
                <a:spcPct val="100000"/>
              </a:lnSpc>
              <a:spcBef>
                <a:spcPts val="0"/>
              </a:spcBef>
              <a:buSzTx/>
              <a:buNone/>
              <a:defRPr b="1" sz="3600"/>
            </a:lvl1pPr>
          </a:lstStyle>
          <a:p>
            <a:pPr/>
            <a:r>
              <a:t>Author and Date</a:t>
            </a:r>
          </a:p>
        </p:txBody>
      </p:sp>
      <p:sp>
        <p:nvSpPr>
          <p:cNvPr id="12" name="Presentation Title"/>
          <p:cNvSpPr txBox="1"/>
          <p:nvPr>
            <p:ph type="title" hasCustomPrompt="1"/>
          </p:nvPr>
        </p:nvSpPr>
        <p:spPr>
          <a:xfrm>
            <a:off x="1206496" y="2574991"/>
            <a:ext cx="21971004" cy="4648201"/>
          </a:xfrm>
          <a:prstGeom prst="rect">
            <a:avLst/>
          </a:prstGeom>
        </p:spPr>
        <p:txBody>
          <a:bodyPr anchor="b"/>
          <a:lstStyle>
            <a:lvl1pPr>
              <a:defRPr spc="-232" sz="11600"/>
            </a:lvl1pPr>
          </a:lstStyle>
          <a:p>
            <a:pPr/>
            <a:r>
              <a:t>Presentation Title</a:t>
            </a:r>
          </a:p>
        </p:txBody>
      </p:sp>
      <p:sp>
        <p:nvSpPr>
          <p:cNvPr id="13" name="Body Level One…"/>
          <p:cNvSpPr txBox="1"/>
          <p:nvPr>
            <p:ph type="body" sz="quarter" idx="1" hasCustomPrompt="1"/>
          </p:nvPr>
        </p:nvSpPr>
        <p:spPr>
          <a:xfrm>
            <a:off x="1206500" y="7196865"/>
            <a:ext cx="21971000" cy="1905001"/>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Presentation Subtitle</a:t>
            </a:r>
          </a:p>
          <a:p>
            <a:pPr lvl="1"/>
            <a:r>
              <a:t/>
            </a:r>
          </a:p>
          <a:p>
            <a:pPr lvl="2"/>
            <a:r>
              <a:t/>
            </a:r>
          </a:p>
          <a:p>
            <a:pPr lvl="3"/>
            <a:r>
              <a:t/>
            </a:r>
          </a:p>
          <a:p>
            <a:pPr lvl="4"/>
            <a:r>
              <a:t/>
            </a:r>
          </a:p>
        </p:txBody>
      </p:sp>
      <p:sp>
        <p:nvSpPr>
          <p:cNvPr id="14" name="Slide Number"/>
          <p:cNvSpPr txBox="1"/>
          <p:nvPr>
            <p:ph type="sldNum" sz="quarter" idx="2"/>
          </p:nvPr>
        </p:nvSpPr>
        <p:spPr>
          <a:xfrm>
            <a:off x="12007748" y="13080999"/>
            <a:ext cx="368504"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p:spTree>
      <p:nvGrpSpPr>
        <p:cNvPr id="1" name=""/>
        <p:cNvGrpSpPr/>
        <p:nvPr/>
      </p:nvGrpSpPr>
      <p:grpSpPr>
        <a:xfrm>
          <a:off x="0" y="0"/>
          <a:ext cx="0" cy="0"/>
          <a:chOff x="0" y="0"/>
          <a:chExt cx="0" cy="0"/>
        </a:xfrm>
      </p:grpSpPr>
      <p:sp>
        <p:nvSpPr>
          <p:cNvPr id="98" name="Body Level One…"/>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latin typeface="Helvetica Neue Medium"/>
                <a:ea typeface="Helvetica Neue Medium"/>
                <a:cs typeface="Helvetica Neue Medium"/>
                <a:sym typeface="Helvetica Neue Medium"/>
              </a:defRPr>
            </a:lvl5pPr>
          </a:lstStyle>
          <a:p>
            <a:pPr/>
            <a:r>
              <a:t>Statement</a:t>
            </a:r>
          </a:p>
          <a:p>
            <a:pPr lvl="1"/>
            <a:r>
              <a:t/>
            </a:r>
          </a:p>
          <a:p>
            <a:pPr lvl="2"/>
            <a:r>
              <a:t/>
            </a:r>
          </a:p>
          <a:p>
            <a:pPr lvl="3"/>
            <a:r>
              <a:t/>
            </a:r>
          </a:p>
          <a:p>
            <a:pPr lvl="4"/>
            <a:r>
              <a:t/>
            </a:r>
          </a:p>
        </p:txBody>
      </p:sp>
      <p:sp>
        <p:nvSpPr>
          <p:cNvPr id="9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g Fact">
    <p:spTree>
      <p:nvGrpSpPr>
        <p:cNvPr id="1" name=""/>
        <p:cNvGrpSpPr/>
        <p:nvPr/>
      </p:nvGrpSpPr>
      <p:grpSpPr>
        <a:xfrm>
          <a:off x="0" y="0"/>
          <a:ext cx="0" cy="0"/>
          <a:chOff x="0" y="0"/>
          <a:chExt cx="0" cy="0"/>
        </a:xfrm>
      </p:grpSpPr>
      <p:sp>
        <p:nvSpPr>
          <p:cNvPr id="106" name="Fact information"/>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b="1" sz="5500"/>
            </a:lvl1pPr>
          </a:lstStyle>
          <a:p>
            <a:pPr/>
            <a:r>
              <a:t>Fact information</a:t>
            </a:r>
          </a:p>
        </p:txBody>
      </p:sp>
      <p:sp>
        <p:nvSpPr>
          <p:cNvPr id="107" name="Body Level One…"/>
          <p:cNvSpPr txBox="1"/>
          <p:nvPr>
            <p:ph type="body" idx="1" hasCustomPrompt="1"/>
          </p:nvPr>
        </p:nvSpPr>
        <p:spPr>
          <a:xfrm>
            <a:off x="1206500" y="935258"/>
            <a:ext cx="21971000" cy="7359063"/>
          </a:xfrm>
          <a:prstGeom prst="rect">
            <a:avLst/>
          </a:prstGeom>
        </p:spPr>
        <p:txBody>
          <a:bodyPr anchor="b"/>
          <a:lstStyle>
            <a:lvl1pPr marL="0" indent="0" algn="ctr">
              <a:lnSpc>
                <a:spcPct val="80000"/>
              </a:lnSpc>
              <a:spcBef>
                <a:spcPts val="0"/>
              </a:spcBef>
              <a:buSzTx/>
              <a:buNone/>
              <a:defRPr b="1" spc="-250" sz="25000"/>
            </a:lvl1pPr>
            <a:lvl2pPr marL="0" indent="457200" algn="ctr">
              <a:lnSpc>
                <a:spcPct val="80000"/>
              </a:lnSpc>
              <a:spcBef>
                <a:spcPts val="0"/>
              </a:spcBef>
              <a:buSzTx/>
              <a:buNone/>
              <a:defRPr b="1" spc="-250" sz="25000"/>
            </a:lvl2pPr>
            <a:lvl3pPr marL="0" indent="914400" algn="ctr">
              <a:lnSpc>
                <a:spcPct val="80000"/>
              </a:lnSpc>
              <a:spcBef>
                <a:spcPts val="0"/>
              </a:spcBef>
              <a:buSzTx/>
              <a:buNone/>
              <a:defRPr b="1" spc="-250" sz="25000"/>
            </a:lvl3pPr>
            <a:lvl4pPr marL="0" indent="1371600" algn="ctr">
              <a:lnSpc>
                <a:spcPct val="80000"/>
              </a:lnSpc>
              <a:spcBef>
                <a:spcPts val="0"/>
              </a:spcBef>
              <a:buSzTx/>
              <a:buNone/>
              <a:defRPr b="1" spc="-250" sz="25000"/>
            </a:lvl4pPr>
            <a:lvl5pPr marL="0" indent="1828800" algn="ctr">
              <a:lnSpc>
                <a:spcPct val="80000"/>
              </a:lnSpc>
              <a:spcBef>
                <a:spcPts val="0"/>
              </a:spcBef>
              <a:buSzTx/>
              <a:buNone/>
              <a:defRPr b="1" spc="-250" sz="25000"/>
            </a:lvl5pPr>
          </a:lstStyle>
          <a:p>
            <a:pPr/>
            <a:r>
              <a:t>100%</a:t>
            </a:r>
          </a:p>
          <a:p>
            <a:pPr lvl="1"/>
            <a:r>
              <a:t/>
            </a:r>
          </a:p>
          <a:p>
            <a:pPr lvl="2"/>
            <a:r>
              <a:t/>
            </a:r>
          </a:p>
          <a:p>
            <a:pPr lvl="3"/>
            <a:r>
              <a:t/>
            </a:r>
          </a:p>
          <a:p>
            <a:pPr lvl="4"/>
            <a:r>
              <a:t/>
            </a:r>
          </a:p>
        </p:txBody>
      </p:sp>
      <p:sp>
        <p:nvSpPr>
          <p:cNvPr id="10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115" name="Attribution"/>
          <p:cNvSpPr txBox="1"/>
          <p:nvPr>
            <p:ph type="body" sz="quarter" idx="21" hasCustomPrompt="1"/>
          </p:nvPr>
        </p:nvSpPr>
        <p:spPr>
          <a:xfrm>
            <a:off x="2480825" y="10675453"/>
            <a:ext cx="20149252"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Attribution</a:t>
            </a:r>
          </a:p>
        </p:txBody>
      </p:sp>
      <p:sp>
        <p:nvSpPr>
          <p:cNvPr id="116" name="Body Level One…"/>
          <p:cNvSpPr txBox="1"/>
          <p:nvPr>
            <p:ph type="body" sz="half" idx="1" hasCustomPrompt="1"/>
          </p:nvPr>
        </p:nvSpPr>
        <p:spPr>
          <a:xfrm>
            <a:off x="1753923" y="4939860"/>
            <a:ext cx="20876154" cy="3836280"/>
          </a:xfrm>
          <a:prstGeom prst="rect">
            <a:avLst/>
          </a:prstGeom>
        </p:spPr>
        <p:txBody>
          <a:bodyPr anchor="ctr"/>
          <a:lstStyle>
            <a:lvl1pPr marL="638923" indent="-469900">
              <a:spcBef>
                <a:spcPts val="0"/>
              </a:spcBef>
              <a:buSzTx/>
              <a:buNone/>
              <a:defRPr spc="-170" sz="8500">
                <a:latin typeface="Helvetica Neue Medium"/>
                <a:ea typeface="Helvetica Neue Medium"/>
                <a:cs typeface="Helvetica Neue Medium"/>
                <a:sym typeface="Helvetica Neue Medium"/>
              </a:defRPr>
            </a:lvl1pPr>
            <a:lvl2pPr marL="638923" indent="-12700">
              <a:spcBef>
                <a:spcPts val="0"/>
              </a:spcBef>
              <a:buSzTx/>
              <a:buNone/>
              <a:defRPr spc="-170" sz="8500">
                <a:latin typeface="Helvetica Neue Medium"/>
                <a:ea typeface="Helvetica Neue Medium"/>
                <a:cs typeface="Helvetica Neue Medium"/>
                <a:sym typeface="Helvetica Neue Medium"/>
              </a:defRPr>
            </a:lvl2pPr>
            <a:lvl3pPr marL="638923" indent="444500">
              <a:spcBef>
                <a:spcPts val="0"/>
              </a:spcBef>
              <a:buSzTx/>
              <a:buNone/>
              <a:defRPr spc="-170" sz="8500">
                <a:latin typeface="Helvetica Neue Medium"/>
                <a:ea typeface="Helvetica Neue Medium"/>
                <a:cs typeface="Helvetica Neue Medium"/>
                <a:sym typeface="Helvetica Neue Medium"/>
              </a:defRPr>
            </a:lvl3pPr>
            <a:lvl4pPr marL="638923" indent="901700">
              <a:spcBef>
                <a:spcPts val="0"/>
              </a:spcBef>
              <a:buSzTx/>
              <a:buNone/>
              <a:defRPr spc="-170" sz="8500">
                <a:latin typeface="Helvetica Neue Medium"/>
                <a:ea typeface="Helvetica Neue Medium"/>
                <a:cs typeface="Helvetica Neue Medium"/>
                <a:sym typeface="Helvetica Neue Medium"/>
              </a:defRPr>
            </a:lvl4pPr>
            <a:lvl5pPr marL="638923" indent="1358900">
              <a:spcBef>
                <a:spcPts val="0"/>
              </a:spcBef>
              <a:buSzTx/>
              <a:buNone/>
              <a:defRPr spc="-170" sz="8500">
                <a:latin typeface="Helvetica Neue Medium"/>
                <a:ea typeface="Helvetica Neue Medium"/>
                <a:cs typeface="Helvetica Neue Medium"/>
                <a:sym typeface="Helvetica Neue Medium"/>
              </a:defRPr>
            </a:lvl5pPr>
          </a:lstStyle>
          <a:p>
            <a:pPr/>
            <a:r>
              <a:t>“Notable Quote”</a:t>
            </a:r>
          </a:p>
          <a:p>
            <a:pPr lvl="1"/>
            <a:r>
              <a:t/>
            </a:r>
          </a:p>
          <a:p>
            <a:pPr lvl="2"/>
            <a:r>
              <a:t/>
            </a:r>
          </a:p>
          <a:p>
            <a:pPr lvl="3"/>
            <a:r>
              <a:t/>
            </a:r>
          </a:p>
          <a:p>
            <a:pPr lvl="4"/>
            <a:r>
              <a:t/>
            </a:r>
          </a:p>
        </p:txBody>
      </p:sp>
      <p:sp>
        <p:nvSpPr>
          <p:cNvPr id="11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124" name="862804876_960x639.jpg"/>
          <p:cNvSpPr/>
          <p:nvPr>
            <p:ph type="pic" sz="quarter" idx="21"/>
          </p:nvPr>
        </p:nvSpPr>
        <p:spPr>
          <a:xfrm>
            <a:off x="15430500" y="7085409"/>
            <a:ext cx="8128000" cy="5410201"/>
          </a:xfrm>
          <a:prstGeom prst="rect">
            <a:avLst/>
          </a:prstGeom>
        </p:spPr>
        <p:txBody>
          <a:bodyPr lIns="91439" tIns="45719" rIns="91439" bIns="45719">
            <a:noAutofit/>
          </a:bodyPr>
          <a:lstStyle/>
          <a:p>
            <a:pPr/>
          </a:p>
        </p:txBody>
      </p:sp>
      <p:sp>
        <p:nvSpPr>
          <p:cNvPr id="125" name="824910546_2681x1332.jpg"/>
          <p:cNvSpPr/>
          <p:nvPr>
            <p:ph type="pic" idx="22"/>
          </p:nvPr>
        </p:nvSpPr>
        <p:spPr>
          <a:xfrm>
            <a:off x="-2933700" y="1270000"/>
            <a:ext cx="22699133" cy="11277600"/>
          </a:xfrm>
          <a:prstGeom prst="rect">
            <a:avLst/>
          </a:prstGeom>
        </p:spPr>
        <p:txBody>
          <a:bodyPr lIns="91439" tIns="45719" rIns="91439" bIns="45719">
            <a:noAutofit/>
          </a:bodyPr>
          <a:lstStyle/>
          <a:p>
            <a:pPr/>
          </a:p>
        </p:txBody>
      </p:sp>
      <p:sp>
        <p:nvSpPr>
          <p:cNvPr id="126" name="575395635_960x639.jpg"/>
          <p:cNvSpPr/>
          <p:nvPr>
            <p:ph type="pic" sz="quarter" idx="23"/>
          </p:nvPr>
        </p:nvSpPr>
        <p:spPr>
          <a:xfrm>
            <a:off x="15430500" y="1270000"/>
            <a:ext cx="8128000" cy="5410200"/>
          </a:xfrm>
          <a:prstGeom prst="rect">
            <a:avLst/>
          </a:prstGeom>
        </p:spPr>
        <p:txBody>
          <a:bodyPr lIns="91439" tIns="45719" rIns="91439" bIns="45719">
            <a:noAutofit/>
          </a:bodyPr>
          <a:lstStyle/>
          <a:p>
            <a:pPr/>
          </a:p>
        </p:txBody>
      </p:sp>
      <p:sp>
        <p:nvSpPr>
          <p:cNvPr id="12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34" name="Image"/>
          <p:cNvSpPr/>
          <p:nvPr>
            <p:ph type="pic" idx="21"/>
          </p:nvPr>
        </p:nvSpPr>
        <p:spPr>
          <a:xfrm>
            <a:off x="-1511300" y="-3721100"/>
            <a:ext cx="28511500" cy="19030242"/>
          </a:xfrm>
          <a:prstGeom prst="rect">
            <a:avLst/>
          </a:prstGeom>
        </p:spPr>
        <p:txBody>
          <a:bodyPr lIns="91439" tIns="45719" rIns="91439" bIns="45719">
            <a:noAutofit/>
          </a:bodyPr>
          <a:lstStyle/>
          <a:p>
            <a:pPr/>
          </a:p>
        </p:txBody>
      </p:sp>
      <p:sp>
        <p:nvSpPr>
          <p:cNvPr id="13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4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p:spTree>
      <p:nvGrpSpPr>
        <p:cNvPr id="1" name=""/>
        <p:cNvGrpSpPr/>
        <p:nvPr/>
      </p:nvGrpSpPr>
      <p:grpSpPr>
        <a:xfrm>
          <a:off x="0" y="0"/>
          <a:ext cx="0" cy="0"/>
          <a:chOff x="0" y="0"/>
          <a:chExt cx="0" cy="0"/>
        </a:xfrm>
      </p:grpSpPr>
      <p:sp>
        <p:nvSpPr>
          <p:cNvPr id="21" name="Image"/>
          <p:cNvSpPr/>
          <p:nvPr>
            <p:ph type="pic" idx="21"/>
          </p:nvPr>
        </p:nvSpPr>
        <p:spPr>
          <a:xfrm>
            <a:off x="-431800" y="-4038600"/>
            <a:ext cx="29464000" cy="18034000"/>
          </a:xfrm>
          <a:prstGeom prst="rect">
            <a:avLst/>
          </a:prstGeom>
        </p:spPr>
        <p:txBody>
          <a:bodyPr lIns="91439" tIns="45719" rIns="91439" bIns="45719">
            <a:noAutofit/>
          </a:bodyPr>
          <a:lstStyle/>
          <a:p>
            <a:pPr/>
          </a:p>
        </p:txBody>
      </p:sp>
      <p:sp>
        <p:nvSpPr>
          <p:cNvPr id="22" name="Presentation Title"/>
          <p:cNvSpPr txBox="1"/>
          <p:nvPr>
            <p:ph type="title" hasCustomPrompt="1"/>
          </p:nvPr>
        </p:nvSpPr>
        <p:spPr>
          <a:xfrm>
            <a:off x="1206500" y="7124700"/>
            <a:ext cx="21971000" cy="4648200"/>
          </a:xfrm>
          <a:prstGeom prst="rect">
            <a:avLst/>
          </a:prstGeom>
        </p:spPr>
        <p:txBody>
          <a:bodyPr anchor="b"/>
          <a:lstStyle>
            <a:lvl1pPr>
              <a:defRPr spc="-232" sz="11600"/>
            </a:lvl1pPr>
          </a:lstStyle>
          <a:p>
            <a:pPr/>
            <a:r>
              <a:t>Presentation Title</a:t>
            </a:r>
          </a:p>
        </p:txBody>
      </p:sp>
      <p:sp>
        <p:nvSpPr>
          <p:cNvPr id="23" name="Author and Date"/>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Author and Date</a:t>
            </a:r>
          </a:p>
        </p:txBody>
      </p:sp>
      <p:sp>
        <p:nvSpPr>
          <p:cNvPr id="24" name="Body Level One…"/>
          <p:cNvSpPr txBox="1"/>
          <p:nvPr>
            <p:ph type="body" sz="quarter" idx="1" hasCustomPrompt="1"/>
          </p:nvPr>
        </p:nvSpPr>
        <p:spPr>
          <a:xfrm>
            <a:off x="1206500" y="11609910"/>
            <a:ext cx="21971000" cy="1144688"/>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Presentation Subtitle </a:t>
            </a:r>
          </a:p>
          <a:p>
            <a:pPr lvl="1"/>
            <a:r>
              <a:t/>
            </a:r>
          </a:p>
          <a:p>
            <a:pPr lvl="2"/>
            <a:r>
              <a:t/>
            </a:r>
          </a:p>
          <a:p>
            <a:pPr lvl="3"/>
            <a:r>
              <a:t/>
            </a:r>
          </a:p>
          <a:p>
            <a:pPr lvl="4"/>
            <a:r>
              <a:t/>
            </a:r>
          </a:p>
        </p:txBody>
      </p:sp>
      <p:sp>
        <p:nvSpPr>
          <p:cNvPr id="2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Alt">
    <p:spTree>
      <p:nvGrpSpPr>
        <p:cNvPr id="1" name=""/>
        <p:cNvGrpSpPr/>
        <p:nvPr/>
      </p:nvGrpSpPr>
      <p:grpSpPr>
        <a:xfrm>
          <a:off x="0" y="0"/>
          <a:ext cx="0" cy="0"/>
          <a:chOff x="0" y="0"/>
          <a:chExt cx="0" cy="0"/>
        </a:xfrm>
      </p:grpSpPr>
      <p:sp>
        <p:nvSpPr>
          <p:cNvPr id="32" name="Slide Title"/>
          <p:cNvSpPr txBox="1"/>
          <p:nvPr>
            <p:ph type="title" hasCustomPrompt="1"/>
          </p:nvPr>
        </p:nvSpPr>
        <p:spPr>
          <a:xfrm>
            <a:off x="1206500" y="1270000"/>
            <a:ext cx="9779000" cy="5882273"/>
          </a:xfrm>
          <a:prstGeom prst="rect">
            <a:avLst/>
          </a:prstGeom>
        </p:spPr>
        <p:txBody>
          <a:bodyPr anchor="b"/>
          <a:lstStyle/>
          <a:p>
            <a:pPr/>
            <a:r>
              <a:t>Slide Title</a:t>
            </a:r>
          </a:p>
        </p:txBody>
      </p:sp>
      <p:sp>
        <p:nvSpPr>
          <p:cNvPr id="33" name="Body Level One…"/>
          <p:cNvSpPr txBox="1"/>
          <p:nvPr>
            <p:ph type="body" sz="quarter" idx="1" hasCustomPrompt="1"/>
          </p:nvPr>
        </p:nvSpPr>
        <p:spPr>
          <a:xfrm>
            <a:off x="1206500" y="7060576"/>
            <a:ext cx="9779000" cy="5382403"/>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Slide Subtitle</a:t>
            </a:r>
          </a:p>
          <a:p>
            <a:pPr lvl="1"/>
            <a:r>
              <a:t/>
            </a:r>
          </a:p>
          <a:p>
            <a:pPr lvl="2"/>
            <a:r>
              <a:t/>
            </a:r>
          </a:p>
          <a:p>
            <a:pPr lvl="3"/>
            <a:r>
              <a:t/>
            </a:r>
          </a:p>
          <a:p>
            <a:pPr lvl="4"/>
            <a:r>
              <a:t/>
            </a:r>
          </a:p>
        </p:txBody>
      </p:sp>
      <p:sp>
        <p:nvSpPr>
          <p:cNvPr id="34" name="92709243_1322x1323.jpeg"/>
          <p:cNvSpPr/>
          <p:nvPr>
            <p:ph type="pic" sz="half" idx="21"/>
          </p:nvPr>
        </p:nvSpPr>
        <p:spPr>
          <a:xfrm>
            <a:off x="12052303" y="1270000"/>
            <a:ext cx="11188406" cy="11209889"/>
          </a:xfrm>
          <a:prstGeom prst="rect">
            <a:avLst/>
          </a:prstGeom>
        </p:spPr>
        <p:txBody>
          <a:bodyPr lIns="91439" tIns="45719" rIns="91439" bIns="45719">
            <a:noAutofit/>
          </a:bodyPr>
          <a:lstStyle/>
          <a:p>
            <a:pPr/>
          </a:p>
        </p:txBody>
      </p:sp>
      <p:sp>
        <p:nvSpPr>
          <p:cNvPr id="35" name="Slide Numb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42" name="Slide Title"/>
          <p:cNvSpPr txBox="1"/>
          <p:nvPr>
            <p:ph type="title" hasCustomPrompt="1"/>
          </p:nvPr>
        </p:nvSpPr>
        <p:spPr>
          <a:prstGeom prst="rect">
            <a:avLst/>
          </a:prstGeom>
        </p:spPr>
        <p:txBody>
          <a:bodyPr/>
          <a:lstStyle/>
          <a:p>
            <a:pPr/>
            <a:r>
              <a:t>Slide Title</a:t>
            </a:r>
          </a:p>
        </p:txBody>
      </p:sp>
      <p:sp>
        <p:nvSpPr>
          <p:cNvPr id="43" name="Slide Subtitle"/>
          <p:cNvSpPr txBox="1"/>
          <p:nvPr>
            <p:ph type="body" sz="quarter" idx="21" hasCustomPrompt="1"/>
          </p:nvPr>
        </p:nvSpPr>
        <p:spPr>
          <a:xfrm>
            <a:off x="1206500" y="2245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44" name="Body Level One…"/>
          <p:cNvSpPr txBox="1"/>
          <p:nvPr>
            <p:ph type="body" idx="1" hasCustomPrompt="1"/>
          </p:nvPr>
        </p:nvSpPr>
        <p:spPr>
          <a:prstGeom prst="rect">
            <a:avLst/>
          </a:prstGeom>
        </p:spPr>
        <p:txBody>
          <a:bodyPr/>
          <a:lstStyle/>
          <a:p>
            <a:pPr/>
            <a:r>
              <a:t>Slide bullet text</a:t>
            </a:r>
          </a:p>
          <a:p>
            <a:pPr lvl="1"/>
            <a:r>
              <a:t/>
            </a:r>
          </a:p>
          <a:p>
            <a:pPr lvl="2"/>
            <a:r>
              <a:t/>
            </a:r>
          </a:p>
          <a:p>
            <a:pPr lvl="3"/>
            <a:r>
              <a:t/>
            </a:r>
          </a:p>
          <a:p>
            <a:pPr lvl="4"/>
            <a:r>
              <a:t/>
            </a:r>
          </a:p>
        </p:txBody>
      </p:sp>
      <p:sp>
        <p:nvSpPr>
          <p:cNvPr id="4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52" name="Body Level One…"/>
          <p:cNvSpPr txBox="1"/>
          <p:nvPr>
            <p:ph type="body" idx="1" hasCustomPrompt="1"/>
          </p:nvPr>
        </p:nvSpPr>
        <p:spPr>
          <a:prstGeom prst="rect">
            <a:avLst/>
          </a:prstGeom>
        </p:spPr>
        <p:txBody>
          <a:bodyPr numCol="2" spcCol="1098550"/>
          <a:lstStyle/>
          <a:p>
            <a:pPr/>
            <a:r>
              <a:t>Slide bullet text</a:t>
            </a:r>
          </a:p>
          <a:p>
            <a:pPr lvl="1"/>
            <a:r>
              <a:t/>
            </a:r>
          </a:p>
          <a:p>
            <a:pPr lvl="2"/>
            <a:r>
              <a:t/>
            </a:r>
          </a:p>
          <a:p>
            <a:pPr lvl="3"/>
            <a:r>
              <a:t/>
            </a:r>
          </a:p>
          <a:p>
            <a:pPr lvl="4"/>
            <a:r>
              <a:t/>
            </a: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0" name="Slide Title"/>
          <p:cNvSpPr txBox="1"/>
          <p:nvPr>
            <p:ph type="title" hasCustomPrompt="1"/>
          </p:nvPr>
        </p:nvSpPr>
        <p:spPr>
          <a:xfrm>
            <a:off x="1206500" y="952500"/>
            <a:ext cx="9779000" cy="1435100"/>
          </a:xfrm>
          <a:prstGeom prst="rect">
            <a:avLst/>
          </a:prstGeom>
        </p:spPr>
        <p:txBody>
          <a:bodyPr/>
          <a:lstStyle/>
          <a:p>
            <a:pPr/>
            <a:r>
              <a:t>Slide Title</a:t>
            </a:r>
          </a:p>
        </p:txBody>
      </p:sp>
      <p:sp>
        <p:nvSpPr>
          <p:cNvPr id="61" name="Slide Subtitle"/>
          <p:cNvSpPr txBox="1"/>
          <p:nvPr>
            <p:ph type="body" sz="quarter" idx="21" hasCustomPrompt="1"/>
          </p:nvPr>
        </p:nvSpPr>
        <p:spPr>
          <a:xfrm>
            <a:off x="1206500" y="2245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62" name="Body Level One…"/>
          <p:cNvSpPr txBox="1"/>
          <p:nvPr>
            <p:ph type="body" sz="half" idx="1" hasCustomPrompt="1"/>
          </p:nvPr>
        </p:nvSpPr>
        <p:spPr>
          <a:xfrm>
            <a:off x="1206500" y="4248504"/>
            <a:ext cx="9779000" cy="8256012"/>
          </a:xfrm>
          <a:prstGeom prst="rect">
            <a:avLst/>
          </a:prstGeom>
        </p:spPr>
        <p:txBody>
          <a:bodyPr/>
          <a:lstStyle/>
          <a:p>
            <a:pPr/>
            <a:r>
              <a:t>Slide bullet text</a:t>
            </a:r>
          </a:p>
          <a:p>
            <a:pPr lvl="1"/>
            <a:r>
              <a:t/>
            </a:r>
          </a:p>
          <a:p>
            <a:pPr lvl="2"/>
            <a:r>
              <a:t/>
            </a:r>
          </a:p>
          <a:p>
            <a:pPr lvl="3"/>
            <a:r>
              <a:t/>
            </a:r>
          </a:p>
          <a:p>
            <a:pPr lvl="4"/>
            <a:r>
              <a:t/>
            </a:r>
          </a:p>
        </p:txBody>
      </p:sp>
      <p:sp>
        <p:nvSpPr>
          <p:cNvPr id="63" name="824910546_2681x1332.jpg"/>
          <p:cNvSpPr/>
          <p:nvPr>
            <p:ph type="pic" idx="22"/>
          </p:nvPr>
        </p:nvSpPr>
        <p:spPr>
          <a:xfrm>
            <a:off x="6380200" y="1263848"/>
            <a:ext cx="22529801" cy="11193471"/>
          </a:xfrm>
          <a:prstGeom prst="rect">
            <a:avLst/>
          </a:prstGeom>
        </p:spPr>
        <p:txBody>
          <a:bodyPr lIns="91439" tIns="45719" rIns="91439" bIns="45719">
            <a:noAutofit/>
          </a:bodyPr>
          <a:lstStyle/>
          <a:p>
            <a:pPr/>
          </a:p>
        </p:txBody>
      </p:sp>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p:spTree>
      <p:nvGrpSpPr>
        <p:cNvPr id="1" name=""/>
        <p:cNvGrpSpPr/>
        <p:nvPr/>
      </p:nvGrpSpPr>
      <p:grpSpPr>
        <a:xfrm>
          <a:off x="0" y="0"/>
          <a:ext cx="0" cy="0"/>
          <a:chOff x="0" y="0"/>
          <a:chExt cx="0" cy="0"/>
        </a:xfrm>
      </p:grpSpPr>
      <p:sp>
        <p:nvSpPr>
          <p:cNvPr id="71" name="Section Title"/>
          <p:cNvSpPr txBox="1"/>
          <p:nvPr>
            <p:ph type="title" hasCustomPrompt="1"/>
          </p:nvPr>
        </p:nvSpPr>
        <p:spPr>
          <a:xfrm>
            <a:off x="1206496" y="4533900"/>
            <a:ext cx="21971004" cy="4648200"/>
          </a:xfrm>
          <a:prstGeom prst="rect">
            <a:avLst/>
          </a:prstGeom>
        </p:spPr>
        <p:txBody>
          <a:bodyPr anchor="ctr"/>
          <a:lstStyle>
            <a:lvl1pPr>
              <a:defRPr b="0" spc="-232" sz="11600">
                <a:latin typeface="Helvetica Neue Medium"/>
                <a:ea typeface="Helvetica Neue Medium"/>
                <a:cs typeface="Helvetica Neue Medium"/>
                <a:sym typeface="Helvetica Neue Medium"/>
              </a:defRPr>
            </a:lvl1pPr>
          </a:lstStyle>
          <a:p>
            <a:pPr/>
            <a:r>
              <a:t>Section Title</a:t>
            </a:r>
          </a:p>
        </p:txBody>
      </p:sp>
      <p:sp>
        <p:nvSpPr>
          <p:cNvPr id="72" name="Slide Numb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79" name="Slide Title"/>
          <p:cNvSpPr txBox="1"/>
          <p:nvPr>
            <p:ph type="title" hasCustomPrompt="1"/>
          </p:nvPr>
        </p:nvSpPr>
        <p:spPr>
          <a:xfrm>
            <a:off x="1206500" y="952500"/>
            <a:ext cx="21971000" cy="1434949"/>
          </a:xfrm>
          <a:prstGeom prst="rect">
            <a:avLst/>
          </a:prstGeom>
        </p:spPr>
        <p:txBody>
          <a:bodyPr/>
          <a:lstStyle/>
          <a:p>
            <a:pPr/>
            <a:r>
              <a:t>Slide Title</a:t>
            </a:r>
          </a:p>
        </p:txBody>
      </p:sp>
      <p:sp>
        <p:nvSpPr>
          <p:cNvPr id="80" name="Slide Subtitle"/>
          <p:cNvSpPr txBox="1"/>
          <p:nvPr>
            <p:ph type="body" sz="quarter" idx="21" hasCustomPrompt="1"/>
          </p:nvPr>
        </p:nvSpPr>
        <p:spPr>
          <a:xfrm>
            <a:off x="1206500" y="2245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8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88" name="Agenda Title"/>
          <p:cNvSpPr txBox="1"/>
          <p:nvPr>
            <p:ph type="title" hasCustomPrompt="1"/>
          </p:nvPr>
        </p:nvSpPr>
        <p:spPr>
          <a:xfrm>
            <a:off x="1206500" y="952500"/>
            <a:ext cx="21971000" cy="1435100"/>
          </a:xfrm>
          <a:prstGeom prst="rect">
            <a:avLst/>
          </a:prstGeom>
        </p:spPr>
        <p:txBody>
          <a:bodyPr/>
          <a:lstStyle/>
          <a:p>
            <a:pPr/>
            <a:r>
              <a:t>Agenda Title</a:t>
            </a:r>
          </a:p>
        </p:txBody>
      </p:sp>
      <p:sp>
        <p:nvSpPr>
          <p:cNvPr id="89" name="Agenda Subtitle"/>
          <p:cNvSpPr txBox="1"/>
          <p:nvPr>
            <p:ph type="body" sz="quarter" idx="21" hasCustomPrompt="1"/>
          </p:nvPr>
        </p:nvSpPr>
        <p:spPr>
          <a:xfrm>
            <a:off x="1206500" y="2245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Agenda Subtitle</a:t>
            </a:r>
          </a:p>
        </p:txBody>
      </p:sp>
      <p:sp>
        <p:nvSpPr>
          <p:cNvPr id="90" name="Body Level One…"/>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Agenda Topics</a:t>
            </a:r>
          </a:p>
          <a:p>
            <a:pPr lvl="1"/>
            <a:r>
              <a:t/>
            </a:r>
          </a:p>
          <a:p>
            <a:pPr lvl="2"/>
            <a:r>
              <a:t/>
            </a:r>
          </a:p>
          <a:p>
            <a:pPr lvl="3"/>
            <a:r>
              <a:t/>
            </a:r>
          </a:p>
          <a:p>
            <a:pPr lvl="4"/>
            <a:r>
              <a:t/>
            </a:r>
          </a:p>
        </p:txBody>
      </p:sp>
      <p:sp>
        <p:nvSpPr>
          <p:cNvPr id="9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Slide Title"/>
          <p:cNvSpPr txBox="1"/>
          <p:nvPr>
            <p:ph type="title" hasCustomPrompt="1"/>
          </p:nvPr>
        </p:nvSpPr>
        <p:spPr>
          <a:xfrm>
            <a:off x="1206500" y="952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Title</a:t>
            </a:r>
          </a:p>
        </p:txBody>
      </p:sp>
      <p:sp>
        <p:nvSpPr>
          <p:cNvPr id="3" name="Body Level One…"/>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bullet text</a:t>
            </a:r>
          </a:p>
          <a:p>
            <a:pPr lvl="1"/>
            <a:r>
              <a:t/>
            </a:r>
          </a:p>
          <a:p>
            <a:pPr lvl="2"/>
            <a:r>
              <a:t/>
            </a:r>
          </a:p>
          <a:p>
            <a:pPr lvl="3"/>
            <a:r>
              <a:t/>
            </a:r>
          </a:p>
          <a:p>
            <a:pPr lvl="4"/>
            <a:r>
              <a:t/>
            </a:r>
          </a:p>
        </p:txBody>
      </p:sp>
      <p:sp>
        <p:nvSpPr>
          <p:cNvPr id="4" name="Slide Number"/>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javascript:doFootnote('7a137086');" TargetMode="External"/></Relationships>

</file>

<file path=ppt/slides/_rels/slide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THE WORD ON MY FEET"/>
          <p:cNvSpPr txBox="1"/>
          <p:nvPr>
            <p:ph type="ctrTitle"/>
          </p:nvPr>
        </p:nvSpPr>
        <p:spPr>
          <a:prstGeom prst="rect">
            <a:avLst/>
          </a:prstGeom>
        </p:spPr>
        <p:txBody>
          <a:bodyPr/>
          <a:lstStyle/>
          <a:p>
            <a:pPr/>
            <a:r>
              <a:t>THE WORD ON MY FEET</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9" name="Revelation 3:4 Yet you still have a few [persons’] names in Sardis who have not soiled their clothes, and they shall walk (FEET WELL MINISTERED) with Me in white, because they are worthy and deserving."/>
          <p:cNvSpPr txBox="1"/>
          <p:nvPr>
            <p:ph type="title"/>
          </p:nvPr>
        </p:nvSpPr>
        <p:spPr>
          <a:xfrm>
            <a:off x="1608815" y="1752654"/>
            <a:ext cx="21971004" cy="9508616"/>
          </a:xfrm>
          <a:prstGeom prst="rect">
            <a:avLst/>
          </a:prstGeom>
        </p:spPr>
        <p:txBody>
          <a:bodyPr/>
          <a:lstStyle/>
          <a:p>
            <a:pPr defTabSz="2170121">
              <a:defRPr spc="-206" sz="10324"/>
            </a:pPr>
            <a:r>
              <a:t>Revelation 3:4 Yet you still have a few [persons’] names in Sardis who have not soiled their clothes, </a:t>
            </a:r>
            <a:r>
              <a:rPr>
                <a:solidFill>
                  <a:schemeClr val="accent4"/>
                </a:solidFill>
              </a:rPr>
              <a:t>and they shall walk (FEET WELL MINISTERED) with Me in white</a:t>
            </a:r>
            <a:r>
              <a:t>, because they are worthy and deserving.</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1" name="Isaiah 52:7…"/>
          <p:cNvSpPr txBox="1"/>
          <p:nvPr>
            <p:ph type="title"/>
          </p:nvPr>
        </p:nvSpPr>
        <p:spPr>
          <a:xfrm>
            <a:off x="1608815" y="1752654"/>
            <a:ext cx="21971004" cy="9508616"/>
          </a:xfrm>
          <a:prstGeom prst="rect">
            <a:avLst/>
          </a:prstGeom>
        </p:spPr>
        <p:txBody>
          <a:bodyPr/>
          <a:lstStyle/>
          <a:p>
            <a:pPr defTabSz="1536153">
              <a:defRPr spc="-146" sz="7308"/>
            </a:pPr>
            <a:r>
              <a:t>Isaiah 52:7 </a:t>
            </a:r>
          </a:p>
          <a:p>
            <a:pPr defTabSz="1536153">
              <a:defRPr spc="-146" sz="7308"/>
            </a:pPr>
            <a:r>
              <a:t>How beautiful on the mountains</a:t>
            </a:r>
            <a:br/>
            <a:r>
              <a:t>    are the feet of those who </a:t>
            </a:r>
            <a:r>
              <a:rPr>
                <a:solidFill>
                  <a:schemeClr val="accent3"/>
                </a:solidFill>
              </a:rPr>
              <a:t>bring good news (basar) evangelist</a:t>
            </a:r>
            <a:r>
              <a:t>,</a:t>
            </a:r>
            <a:br/>
            <a:r>
              <a:t>who </a:t>
            </a:r>
            <a:r>
              <a:rPr>
                <a:solidFill>
                  <a:schemeClr val="accent4">
                    <a:hueOff val="-613784"/>
                    <a:lumOff val="1275"/>
                  </a:schemeClr>
                </a:solidFill>
              </a:rPr>
              <a:t>proclaim peace (shama) (shalowm)(prophet)</a:t>
            </a:r>
            <a:r>
              <a:t>,</a:t>
            </a:r>
            <a:br/>
            <a:r>
              <a:t>    who </a:t>
            </a:r>
            <a:r>
              <a:rPr>
                <a:solidFill>
                  <a:schemeClr val="accent1"/>
                </a:solidFill>
              </a:rPr>
              <a:t>bring good tidings (basar) (towb) (pastor)</a:t>
            </a:r>
            <a:r>
              <a:t>,</a:t>
            </a:r>
            <a:br/>
            <a:r>
              <a:t>    who </a:t>
            </a:r>
            <a:r>
              <a:rPr>
                <a:solidFill>
                  <a:schemeClr val="accent6"/>
                </a:solidFill>
              </a:rPr>
              <a:t>proclaim salvation (shama) (Yeshua) (teacher)</a:t>
            </a:r>
            <a:r>
              <a:t>,</a:t>
            </a:r>
            <a:br/>
            <a:r>
              <a:t>who say to Zion (amar),</a:t>
            </a:r>
            <a:br/>
            <a:r>
              <a:t>   </a:t>
            </a:r>
            <a:r>
              <a:rPr>
                <a:solidFill>
                  <a:schemeClr val="accent5">
                    <a:hueOff val="106044"/>
                    <a:satOff val="10158"/>
                    <a:lumOff val="16042"/>
                  </a:schemeClr>
                </a:solidFill>
              </a:rPr>
              <a:t> “Your God reigns (palak) (apostle)!”</a:t>
            </a:r>
            <a:endParaRPr>
              <a:solidFill>
                <a:schemeClr val="accent5">
                  <a:hueOff val="106044"/>
                  <a:satOff val="10158"/>
                  <a:lumOff val="16042"/>
                </a:schemeClr>
              </a:solidFill>
            </a:endParaRP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3" name="Romans 10:15 And how can anyone preach unless they are sent? As it is written: “How beautiful are the feet of those who bring good news!”"/>
          <p:cNvSpPr txBox="1"/>
          <p:nvPr>
            <p:ph type="title"/>
          </p:nvPr>
        </p:nvSpPr>
        <p:spPr>
          <a:xfrm>
            <a:off x="1608815" y="1752654"/>
            <a:ext cx="21971004" cy="9508616"/>
          </a:xfrm>
          <a:prstGeom prst="rect">
            <a:avLst/>
          </a:prstGeom>
        </p:spPr>
        <p:txBody>
          <a:bodyPr/>
          <a:lstStyle/>
          <a:p>
            <a:pPr/>
            <a:r>
              <a:t>Romans 10:15 And how can anyone preach unless </a:t>
            </a:r>
            <a:r>
              <a:rPr>
                <a:solidFill>
                  <a:schemeClr val="accent4">
                    <a:hueOff val="475731"/>
                    <a:satOff val="-4338"/>
                    <a:lumOff val="10182"/>
                  </a:schemeClr>
                </a:solidFill>
              </a:rPr>
              <a:t>they are sent?</a:t>
            </a:r>
            <a:r>
              <a:t> As it is written: “How beautiful are the feet of those who bring good news!”</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Jer 1:7…"/>
          <p:cNvSpPr txBox="1"/>
          <p:nvPr>
            <p:ph type="title"/>
          </p:nvPr>
        </p:nvSpPr>
        <p:spPr>
          <a:xfrm>
            <a:off x="1608815" y="1752654"/>
            <a:ext cx="21971004" cy="9508616"/>
          </a:xfrm>
          <a:prstGeom prst="rect">
            <a:avLst/>
          </a:prstGeom>
        </p:spPr>
        <p:txBody>
          <a:bodyPr/>
          <a:lstStyle/>
          <a:p>
            <a:pPr defTabSz="2389572">
              <a:defRPr spc="-227" sz="11368"/>
            </a:pPr>
            <a:r>
              <a:t>Jer 1:7</a:t>
            </a:r>
          </a:p>
          <a:p>
            <a:pPr defTabSz="2389572">
              <a:defRPr spc="-227" sz="11368"/>
            </a:pPr>
            <a:r>
              <a:t>But the LORD said unto me, Say not, I am a child: for </a:t>
            </a:r>
            <a:r>
              <a:rPr>
                <a:solidFill>
                  <a:schemeClr val="accent4"/>
                </a:solidFill>
              </a:rPr>
              <a:t>thou shalt go to all that I shall send H7971</a:t>
            </a:r>
            <a:r>
              <a:t> thee, and whatsoever I command thee thou shalt speak.</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7" name="Matthew 10:5 These twelve Jesus sent forth, and commanded them, saying, Go not into the way of the Gentiles, and into any city of the Samaritans enter ye not…"/>
          <p:cNvSpPr txBox="1"/>
          <p:nvPr>
            <p:ph type="title"/>
          </p:nvPr>
        </p:nvSpPr>
        <p:spPr>
          <a:xfrm>
            <a:off x="1608815" y="1752654"/>
            <a:ext cx="21971004" cy="9508616"/>
          </a:xfrm>
          <a:prstGeom prst="rect">
            <a:avLst/>
          </a:prstGeom>
        </p:spPr>
        <p:txBody>
          <a:bodyPr/>
          <a:lstStyle/>
          <a:p>
            <a:pPr defTabSz="1999437">
              <a:defRPr spc="-190" sz="9512"/>
            </a:pPr>
            <a:r>
              <a:t>Matthew 10:5 </a:t>
            </a:r>
            <a:r>
              <a:rPr>
                <a:solidFill>
                  <a:schemeClr val="accent3">
                    <a:hueOff val="-385756"/>
                    <a:satOff val="-32155"/>
                    <a:lumOff val="17967"/>
                  </a:schemeClr>
                </a:solidFill>
              </a:rPr>
              <a:t>These twelve Jesus sent forth, and commanded them, saying, Go</a:t>
            </a:r>
            <a:r>
              <a:t> not into the way of the Gentiles, and into any city of the Samaritans enter ye not</a:t>
            </a:r>
          </a:p>
          <a:p>
            <a:pPr defTabSz="1999437">
              <a:defRPr spc="-190" sz="9512"/>
            </a:pPr>
            <a:r>
              <a:t>Matthew 10:7 And as ye go, preach, saying, </a:t>
            </a:r>
            <a:r>
              <a:rPr>
                <a:solidFill>
                  <a:schemeClr val="accent4">
                    <a:hueOff val="475731"/>
                    <a:satOff val="-4338"/>
                    <a:lumOff val="10182"/>
                  </a:schemeClr>
                </a:solidFill>
              </a:rPr>
              <a:t>The kingdom of heaven is at hand.</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9" name="Song of Songs 7:1How beautiful your sandaled feet, O prince’s daughter! Your graceful legs are like jewels, the work of an artist’s hands."/>
          <p:cNvSpPr txBox="1"/>
          <p:nvPr>
            <p:ph type="title"/>
          </p:nvPr>
        </p:nvSpPr>
        <p:spPr>
          <a:xfrm>
            <a:off x="1608815" y="1752654"/>
            <a:ext cx="21971004" cy="9508616"/>
          </a:xfrm>
          <a:prstGeom prst="rect">
            <a:avLst/>
          </a:prstGeom>
        </p:spPr>
        <p:txBody>
          <a:bodyPr/>
          <a:lstStyle/>
          <a:p>
            <a:pPr/>
            <a:r>
              <a:t>Song of Songs 7:1</a:t>
            </a:r>
            <a:r>
              <a:rPr>
                <a:solidFill>
                  <a:schemeClr val="accent4"/>
                </a:solidFill>
              </a:rPr>
              <a:t>How beautiful your sandaled feet</a:t>
            </a:r>
            <a:r>
              <a:t>, O prince’s daughter! </a:t>
            </a:r>
            <a:r>
              <a:rPr>
                <a:solidFill>
                  <a:schemeClr val="accent2"/>
                </a:solidFill>
              </a:rPr>
              <a:t>Your graceful legs are like jewels, the work of an artist’s hands.</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1" name="Ezekiel 16:9 Then washed I thee with water; yea, I throughly washed away thy blood from thee, and I anointed thee with oil.10 I clothed thee also with broidered work, and shod thee with badgers’ skin, and I girded thee about with fine linen, and I covere"/>
          <p:cNvSpPr txBox="1"/>
          <p:nvPr>
            <p:ph type="title"/>
          </p:nvPr>
        </p:nvSpPr>
        <p:spPr>
          <a:xfrm>
            <a:off x="1608815" y="1752654"/>
            <a:ext cx="21971004" cy="9508616"/>
          </a:xfrm>
          <a:prstGeom prst="rect">
            <a:avLst/>
          </a:prstGeom>
        </p:spPr>
        <p:txBody>
          <a:bodyPr/>
          <a:lstStyle/>
          <a:p>
            <a:pPr defTabSz="1706837">
              <a:defRPr spc="-162" sz="8119"/>
            </a:pPr>
            <a:r>
              <a:t>Ezekiel 16:9 </a:t>
            </a:r>
            <a:r>
              <a:rPr>
                <a:solidFill>
                  <a:schemeClr val="accent4"/>
                </a:solidFill>
              </a:rPr>
              <a:t>Then washed I thee with water</a:t>
            </a:r>
            <a:r>
              <a:t>; yea, I throughly washed away thy blood from thee, and I anointed thee with oil.10 I clothed thee also with broidered work, </a:t>
            </a:r>
            <a:r>
              <a:rPr b="1" cap="all">
                <a:solidFill>
                  <a:schemeClr val="accent2">
                    <a:hueOff val="-206910"/>
                    <a:satOff val="-12829"/>
                    <a:lumOff val="16238"/>
                  </a:schemeClr>
                </a:solidFill>
                <a:latin typeface="+mn-lt"/>
                <a:ea typeface="+mn-ea"/>
                <a:cs typeface="+mn-cs"/>
                <a:sym typeface="Helvetica Neue"/>
              </a:rPr>
              <a:t>and shod thee with badgers’ skin</a:t>
            </a:r>
            <a:r>
              <a:t>, and I girded thee about with fine linen, and I covered thee with silk. 11 I decked thee also with ornaments, and I put bracelets upon thy hands, and a chain on thy neck.</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3" name="2 Samuel 19:24 And Mephibosheth the son of Saul came down to meet the king. Now he had neither washed his feet, nor trimmed his beard, nor washed his clothes, from the day the king departed until the day he came [again] in peace."/>
          <p:cNvSpPr txBox="1"/>
          <p:nvPr>
            <p:ph type="title"/>
          </p:nvPr>
        </p:nvSpPr>
        <p:spPr>
          <a:xfrm>
            <a:off x="1608815" y="1752654"/>
            <a:ext cx="21971004" cy="9508616"/>
          </a:xfrm>
          <a:prstGeom prst="rect">
            <a:avLst/>
          </a:prstGeom>
        </p:spPr>
        <p:txBody>
          <a:bodyPr/>
          <a:lstStyle/>
          <a:p>
            <a:pPr defTabSz="2170121">
              <a:defRPr spc="-206" sz="10324"/>
            </a:pPr>
            <a:r>
              <a:t>2 Samuel 19:24 And Mephibosheth the son of Saul came down to meet the king. Now </a:t>
            </a:r>
            <a:r>
              <a:rPr>
                <a:solidFill>
                  <a:schemeClr val="accent4">
                    <a:hueOff val="-1109407"/>
                    <a:satOff val="-1495"/>
                    <a:lumOff val="-6330"/>
                  </a:schemeClr>
                </a:solidFill>
              </a:rPr>
              <a:t>he had neither washed his feet,</a:t>
            </a:r>
            <a:r>
              <a:t> nor trimmed his beard, nor washed his clothes, from the day the king departed until the day he came [again] in peace.</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5" name="2 Samuel 19:25 When he met the king at Jerusalem, the king said, “Mephibosheth, why didn’t you go with me when I ran away from Jerusalem?”…"/>
          <p:cNvSpPr txBox="1"/>
          <p:nvPr>
            <p:ph type="title"/>
          </p:nvPr>
        </p:nvSpPr>
        <p:spPr>
          <a:xfrm>
            <a:off x="1608815" y="1752654"/>
            <a:ext cx="21971004" cy="9508616"/>
          </a:xfrm>
          <a:prstGeom prst="rect">
            <a:avLst/>
          </a:prstGeom>
        </p:spPr>
        <p:txBody>
          <a:bodyPr/>
          <a:lstStyle/>
          <a:p>
            <a:pPr defTabSz="1706837">
              <a:defRPr spc="-162" sz="8119"/>
            </a:pPr>
            <a:r>
              <a:t>2 Samuel 19:25 When he met the king at Jerusalem, the king said, “Mephibosheth, why didn’t you go with me when I ran away from Jerusalem?”</a:t>
            </a:r>
          </a:p>
          <a:p>
            <a:pPr defTabSz="1706837">
              <a:defRPr spc="-162" sz="8119"/>
            </a:pPr>
            <a:r>
              <a:t>26 Mephibosheth answered, “My lord and king, </a:t>
            </a:r>
            <a:r>
              <a:rPr>
                <a:solidFill>
                  <a:schemeClr val="accent4"/>
                </a:solidFill>
              </a:rPr>
              <a:t>my servant tricked me. I am crippled </a:t>
            </a:r>
            <a:r>
              <a:t>so I said to my servant, Ziba, ‘Go saddle a donkey for me so that I can go with the king.’</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7" name="Luke 10:34 and came to him, and bound up his wounds, pouring on them oil and wine; and he set him on his own beast, and brought him to an inn, and took care of him."/>
          <p:cNvSpPr txBox="1"/>
          <p:nvPr>
            <p:ph type="title"/>
          </p:nvPr>
        </p:nvSpPr>
        <p:spPr>
          <a:xfrm>
            <a:off x="1608815" y="1752654"/>
            <a:ext cx="21971004" cy="9508616"/>
          </a:xfrm>
          <a:prstGeom prst="rect">
            <a:avLst/>
          </a:prstGeom>
        </p:spPr>
        <p:txBody>
          <a:bodyPr/>
          <a:lstStyle/>
          <a:p>
            <a:pPr/>
            <a:r>
              <a:t>Luke 10:34 and came to him, and bound up his wounds, </a:t>
            </a:r>
            <a:r>
              <a:rPr>
                <a:solidFill>
                  <a:schemeClr val="accent4"/>
                </a:solidFill>
              </a:rPr>
              <a:t>pouring on them oil and wine</a:t>
            </a:r>
            <a:r>
              <a:t>; and he set him on his own beast, and brought him to an inn, and took care of him.</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Psalm 119:105…"/>
          <p:cNvSpPr txBox="1"/>
          <p:nvPr>
            <p:ph type="title"/>
          </p:nvPr>
        </p:nvSpPr>
        <p:spPr>
          <a:xfrm>
            <a:off x="1608815" y="1752654"/>
            <a:ext cx="21971004" cy="9508616"/>
          </a:xfrm>
          <a:prstGeom prst="rect">
            <a:avLst/>
          </a:prstGeom>
        </p:spPr>
        <p:txBody>
          <a:bodyPr/>
          <a:lstStyle/>
          <a:p>
            <a:pPr/>
            <a:r>
              <a:t>Psalm 119:105</a:t>
            </a:r>
          </a:p>
          <a:p>
            <a:pPr/>
            <a:r>
              <a:rPr spc="-298" sz="14900">
                <a:solidFill>
                  <a:schemeClr val="accent6">
                    <a:satOff val="15236"/>
                    <a:lumOff val="17673"/>
                  </a:schemeClr>
                </a:solidFill>
              </a:rPr>
              <a:t>נ Nun </a:t>
            </a:r>
            <a:r>
              <a:rPr>
                <a:solidFill>
                  <a:schemeClr val="accent3">
                    <a:hueOff val="-385756"/>
                    <a:satOff val="-32155"/>
                    <a:lumOff val="17967"/>
                  </a:schemeClr>
                </a:solidFill>
              </a:rPr>
              <a:t>Your word is a lamp for</a:t>
            </a:r>
            <a:r>
              <a:rPr>
                <a:solidFill>
                  <a:schemeClr val="accent4"/>
                </a:solidFill>
              </a:rPr>
              <a:t> my feet</a:t>
            </a:r>
            <a:r>
              <a:t>, a light on my path.</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9" name="John 13:5 Then he poureth water into the basin, and began to wash the disciples’ feet, and to wipe them with the towel wherewith he was girded."/>
          <p:cNvSpPr txBox="1"/>
          <p:nvPr>
            <p:ph type="title"/>
          </p:nvPr>
        </p:nvSpPr>
        <p:spPr>
          <a:xfrm>
            <a:off x="1608815" y="1752654"/>
            <a:ext cx="21971004" cy="9508616"/>
          </a:xfrm>
          <a:prstGeom prst="rect">
            <a:avLst/>
          </a:prstGeom>
        </p:spPr>
        <p:txBody>
          <a:bodyPr/>
          <a:lstStyle/>
          <a:p>
            <a:pPr/>
            <a:r>
              <a:t>John 13:5 Then </a:t>
            </a:r>
            <a:r>
              <a:rPr>
                <a:solidFill>
                  <a:schemeClr val="accent4"/>
                </a:solidFill>
              </a:rPr>
              <a:t>he poureth water into the basin, and began to wash the disciples’ feet</a:t>
            </a:r>
            <a:r>
              <a:t>, and to wipe them with the towel wherewith he was girded.</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1" name="1 Peter 2:2 as newborn babes, long for the [a]spiritual milk which is without guile, that ye may grow thereby unto salvation;"/>
          <p:cNvSpPr txBox="1"/>
          <p:nvPr>
            <p:ph type="title"/>
          </p:nvPr>
        </p:nvSpPr>
        <p:spPr>
          <a:xfrm>
            <a:off x="1608815" y="1752654"/>
            <a:ext cx="21971004" cy="9508616"/>
          </a:xfrm>
          <a:prstGeom prst="rect">
            <a:avLst/>
          </a:prstGeom>
        </p:spPr>
        <p:txBody>
          <a:bodyPr/>
          <a:lstStyle/>
          <a:p>
            <a:pPr/>
            <a:r>
              <a:t>1 Peter 2:2 as newborn babes, </a:t>
            </a:r>
            <a:r>
              <a:rPr>
                <a:solidFill>
                  <a:schemeClr val="accent4"/>
                </a:solidFill>
              </a:rPr>
              <a:t>long for the [a]spiritual milk</a:t>
            </a:r>
            <a:r>
              <a:t> which is without guile, that ye may grow thereby unto salvation;</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Isaiah 7:14 But the Lord will still show you this sign: The young woman is pregnant[a]     and will give birth to a son.     She will name him Immanuel.[b]…"/>
          <p:cNvSpPr txBox="1"/>
          <p:nvPr>
            <p:ph type="title"/>
          </p:nvPr>
        </p:nvSpPr>
        <p:spPr>
          <a:xfrm>
            <a:off x="1608815" y="1752654"/>
            <a:ext cx="21971004" cy="9508616"/>
          </a:xfrm>
          <a:prstGeom prst="rect">
            <a:avLst/>
          </a:prstGeom>
        </p:spPr>
        <p:txBody>
          <a:bodyPr/>
          <a:lstStyle/>
          <a:p>
            <a:pPr defTabSz="1926287">
              <a:defRPr spc="-183" sz="9164"/>
            </a:pPr>
            <a:r>
              <a:t>Isaiah 7:14 But the Lord will still show you this sign: The young woman is pregnant[a]</a:t>
            </a:r>
            <a:br/>
            <a:r>
              <a:t>    and will give birth to a son.</a:t>
            </a:r>
            <a:br/>
            <a:r>
              <a:t>    She will name him Immanuel.[b]</a:t>
            </a:r>
          </a:p>
          <a:p>
            <a:pPr defTabSz="1926287">
              <a:defRPr spc="-183" sz="9164"/>
            </a:pPr>
            <a:r>
              <a:t>15 </a:t>
            </a:r>
            <a:r>
              <a:rPr>
                <a:solidFill>
                  <a:schemeClr val="accent4"/>
                </a:solidFill>
              </a:rPr>
              <a:t>He will eat milk curds and honey</a:t>
            </a:r>
            <a:r>
              <a:t>[c]</a:t>
            </a:r>
            <a:br/>
            <a:r>
              <a:t>    as he learns to choose good and refuse evil.</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5" name="Hebrews 11:32 And what shall I say further? For time would fail me to tell of Gideon, Barak, Samson, Jephthah, of David and Samuel and the prophets, 33 Who by [the help of] faith subdued kingdoms, administered justice, obtained promised blessings, closed"/>
          <p:cNvSpPr txBox="1"/>
          <p:nvPr>
            <p:ph type="title"/>
          </p:nvPr>
        </p:nvSpPr>
        <p:spPr>
          <a:xfrm>
            <a:off x="1608815" y="1752654"/>
            <a:ext cx="21971004" cy="9508616"/>
          </a:xfrm>
          <a:prstGeom prst="rect">
            <a:avLst/>
          </a:prstGeom>
        </p:spPr>
        <p:txBody>
          <a:bodyPr/>
          <a:lstStyle/>
          <a:p>
            <a:pPr defTabSz="1926287">
              <a:defRPr spc="-183" sz="9164"/>
            </a:pPr>
            <a:r>
              <a:t>Hebrews 11:32 And what shall I say further? For time would fail me to tell of Gideon, Barak, Samson, Jephthah, of David and Samuel and the prophets, 33 </a:t>
            </a:r>
            <a:r>
              <a:rPr>
                <a:solidFill>
                  <a:schemeClr val="accent2">
                    <a:hueOff val="-206910"/>
                    <a:satOff val="-12829"/>
                    <a:lumOff val="16238"/>
                  </a:schemeClr>
                </a:solidFill>
              </a:rPr>
              <a:t>Who by [the help of] faith subdued kingdoms</a:t>
            </a:r>
            <a:r>
              <a:rPr>
                <a:solidFill>
                  <a:schemeClr val="accent3">
                    <a:hueOff val="-385756"/>
                    <a:satOff val="-32155"/>
                    <a:lumOff val="17967"/>
                  </a:schemeClr>
                </a:solidFill>
              </a:rPr>
              <a:t>, administered justice, </a:t>
            </a:r>
            <a:r>
              <a:rPr>
                <a:solidFill>
                  <a:schemeClr val="accent5"/>
                </a:solidFill>
              </a:rPr>
              <a:t>obtained promised blessings,</a:t>
            </a:r>
            <a:r>
              <a:rPr>
                <a:solidFill>
                  <a:schemeClr val="accent3">
                    <a:hueOff val="-385756"/>
                    <a:satOff val="-32155"/>
                    <a:lumOff val="17967"/>
                  </a:schemeClr>
                </a:solidFill>
              </a:rPr>
              <a:t> </a:t>
            </a:r>
            <a:r>
              <a:rPr>
                <a:solidFill>
                  <a:schemeClr val="accent4">
                    <a:hueOff val="475731"/>
                    <a:satOff val="-4338"/>
                    <a:lumOff val="10182"/>
                  </a:schemeClr>
                </a:solidFill>
              </a:rPr>
              <a:t>closed the mouths of lions,</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Hebrews 11:34 Extinguished the power of raging fire, escaped the devourings of the sword, out of frailty and weakness won strength and became stalwart, even mighty and resistless in battle, routing alien hosts.…"/>
          <p:cNvSpPr txBox="1"/>
          <p:nvPr>
            <p:ph type="title"/>
          </p:nvPr>
        </p:nvSpPr>
        <p:spPr>
          <a:xfrm>
            <a:off x="1608815" y="1752654"/>
            <a:ext cx="21971004" cy="9508616"/>
          </a:xfrm>
          <a:prstGeom prst="rect">
            <a:avLst/>
          </a:prstGeom>
        </p:spPr>
        <p:txBody>
          <a:bodyPr/>
          <a:lstStyle/>
          <a:p>
            <a:pPr defTabSz="1560536">
              <a:defRPr spc="-148" sz="7424"/>
            </a:pPr>
            <a:r>
              <a:t>Hebrews 11:34 </a:t>
            </a:r>
            <a:r>
              <a:rPr>
                <a:solidFill>
                  <a:schemeClr val="accent2">
                    <a:hueOff val="-206910"/>
                    <a:satOff val="-12829"/>
                    <a:lumOff val="16238"/>
                  </a:schemeClr>
                </a:solidFill>
              </a:rPr>
              <a:t>Extinguished the power of raging fire,</a:t>
            </a:r>
            <a:r>
              <a:t> </a:t>
            </a:r>
            <a:r>
              <a:rPr>
                <a:solidFill>
                  <a:schemeClr val="accent6">
                    <a:satOff val="15236"/>
                    <a:lumOff val="17673"/>
                  </a:schemeClr>
                </a:solidFill>
              </a:rPr>
              <a:t>escaped the devourings of the sword</a:t>
            </a:r>
            <a:r>
              <a:t>, </a:t>
            </a:r>
            <a:r>
              <a:rPr>
                <a:solidFill>
                  <a:schemeClr val="accent4"/>
                </a:solidFill>
              </a:rPr>
              <a:t>out of frailty and weakness won strength and became stalwart</a:t>
            </a:r>
            <a:r>
              <a:t>, </a:t>
            </a:r>
            <a:r>
              <a:rPr>
                <a:solidFill>
                  <a:schemeClr val="accent3">
                    <a:hueOff val="-385756"/>
                    <a:satOff val="-32155"/>
                    <a:lumOff val="17967"/>
                  </a:schemeClr>
                </a:solidFill>
              </a:rPr>
              <a:t>even mighty and resistless in battle</a:t>
            </a:r>
            <a:r>
              <a:t>, </a:t>
            </a:r>
            <a:r>
              <a:rPr>
                <a:solidFill>
                  <a:schemeClr val="accent4">
                    <a:hueOff val="-613784"/>
                    <a:lumOff val="1275"/>
                  </a:schemeClr>
                </a:solidFill>
              </a:rPr>
              <a:t>routing alien hosts</a:t>
            </a:r>
            <a:r>
              <a:t>.</a:t>
            </a:r>
          </a:p>
          <a:p>
            <a:pPr defTabSz="1560536">
              <a:defRPr spc="-148" sz="7424"/>
            </a:pPr>
            <a:r>
              <a:t>35 </a:t>
            </a:r>
            <a:r>
              <a:rPr>
                <a:solidFill>
                  <a:schemeClr val="accent2">
                    <a:hueOff val="-206910"/>
                    <a:satOff val="-12829"/>
                    <a:lumOff val="16238"/>
                  </a:schemeClr>
                </a:solidFill>
              </a:rPr>
              <a:t>[Some] women received again their dead by a resurrection.</a:t>
            </a:r>
            <a:r>
              <a:rPr>
                <a:solidFill>
                  <a:schemeClr val="accent5">
                    <a:hueOff val="106044"/>
                    <a:satOff val="10158"/>
                    <a:lumOff val="16042"/>
                  </a:schemeClr>
                </a:solidFill>
              </a:rPr>
              <a:t> Others were tortured [a]to death with clubs</a:t>
            </a:r>
            <a:r>
              <a:t>, </a:t>
            </a:r>
            <a:r>
              <a:rPr>
                <a:solidFill>
                  <a:schemeClr val="accent6"/>
                </a:solidFill>
              </a:rPr>
              <a:t>refusing to accept release [offered on the terms of denying their faith], so that they might be resurrected to a better life.</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9" name="Hebrews 11:36 Others had to suffer the trial of mocking and scourging and even chains and imprisonment.…"/>
          <p:cNvSpPr txBox="1"/>
          <p:nvPr>
            <p:ph type="title"/>
          </p:nvPr>
        </p:nvSpPr>
        <p:spPr>
          <a:xfrm>
            <a:off x="1608815" y="1752654"/>
            <a:ext cx="21971004" cy="9508616"/>
          </a:xfrm>
          <a:prstGeom prst="rect">
            <a:avLst/>
          </a:prstGeom>
        </p:spPr>
        <p:txBody>
          <a:bodyPr/>
          <a:lstStyle/>
          <a:p>
            <a:pPr defTabSz="1560536">
              <a:defRPr spc="-148" sz="7424"/>
            </a:pPr>
            <a:r>
              <a:t>Hebrews 11:36 </a:t>
            </a:r>
            <a:r>
              <a:rPr>
                <a:solidFill>
                  <a:schemeClr val="accent3">
                    <a:hueOff val="-385756"/>
                    <a:satOff val="-32155"/>
                    <a:lumOff val="17967"/>
                  </a:schemeClr>
                </a:solidFill>
              </a:rPr>
              <a:t>Others had to suffer the trial of mocking and scourging and even chains and imprisonment.</a:t>
            </a:r>
            <a:endParaRPr>
              <a:solidFill>
                <a:schemeClr val="accent3">
                  <a:hueOff val="-385756"/>
                  <a:satOff val="-32155"/>
                  <a:lumOff val="17967"/>
                </a:schemeClr>
              </a:solidFill>
            </a:endParaRPr>
          </a:p>
          <a:p>
            <a:pPr defTabSz="1560536">
              <a:defRPr spc="-148" sz="7424"/>
            </a:pPr>
            <a:r>
              <a:t>37 </a:t>
            </a:r>
            <a:r>
              <a:rPr>
                <a:solidFill>
                  <a:schemeClr val="accent5">
                    <a:hueOff val="106044"/>
                    <a:satOff val="10158"/>
                    <a:lumOff val="16042"/>
                  </a:schemeClr>
                </a:solidFill>
              </a:rPr>
              <a:t>They were stoned to death;</a:t>
            </a:r>
            <a:r>
              <a:t> </a:t>
            </a:r>
            <a:r>
              <a:rPr>
                <a:solidFill>
                  <a:schemeClr val="accent6"/>
                </a:solidFill>
              </a:rPr>
              <a:t>they were lured with tempting offers [to renounce their faith]</a:t>
            </a:r>
            <a:r>
              <a:t>; </a:t>
            </a:r>
            <a:r>
              <a:rPr>
                <a:solidFill>
                  <a:schemeClr val="accent4">
                    <a:hueOff val="-613784"/>
                    <a:lumOff val="1275"/>
                  </a:schemeClr>
                </a:solidFill>
              </a:rPr>
              <a:t>they were sawn asunder;</a:t>
            </a:r>
            <a:r>
              <a:t> </a:t>
            </a:r>
            <a:r>
              <a:rPr>
                <a:solidFill>
                  <a:schemeClr val="accent2">
                    <a:hueOff val="-206910"/>
                    <a:satOff val="-12829"/>
                    <a:lumOff val="16238"/>
                  </a:schemeClr>
                </a:solidFill>
              </a:rPr>
              <a:t>they were slaughtered by the sword;</a:t>
            </a:r>
            <a:r>
              <a:t> </a:t>
            </a:r>
            <a:r>
              <a:rPr>
                <a:solidFill>
                  <a:schemeClr val="accent2">
                    <a:hueOff val="-206910"/>
                    <a:satOff val="-12829"/>
                    <a:lumOff val="16238"/>
                  </a:schemeClr>
                </a:solidFill>
              </a:rPr>
              <a:t>[while they were alive] they had to go about wrapped in the skins of sheep and goats</a:t>
            </a:r>
            <a:r>
              <a:t>, </a:t>
            </a:r>
            <a:r>
              <a:rPr>
                <a:solidFill>
                  <a:schemeClr val="accent6">
                    <a:satOff val="15236"/>
                    <a:lumOff val="17673"/>
                  </a:schemeClr>
                </a:solidFill>
              </a:rPr>
              <a:t>utterly destitute,</a:t>
            </a:r>
            <a:r>
              <a:t> </a:t>
            </a:r>
            <a:r>
              <a:rPr>
                <a:solidFill>
                  <a:schemeClr val="accent4">
                    <a:hueOff val="475731"/>
                    <a:satOff val="-4338"/>
                    <a:lumOff val="10182"/>
                  </a:schemeClr>
                </a:solidFill>
              </a:rPr>
              <a:t>oppressed</a:t>
            </a:r>
            <a:r>
              <a:t>, </a:t>
            </a:r>
            <a:r>
              <a:rPr>
                <a:solidFill>
                  <a:schemeClr val="accent2">
                    <a:hueOff val="-206910"/>
                    <a:satOff val="-12829"/>
                    <a:lumOff val="16238"/>
                  </a:schemeClr>
                </a:solidFill>
              </a:rPr>
              <a:t>cruelly treate</a:t>
            </a:r>
            <a:r>
              <a:t>d—</a:t>
            </a: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1" name="Hebrews 11:38 [Men] of whom the world was not worthy—roaming over the desolate places and the mountains, and [living] in caves and caverns and holes of the earth.…"/>
          <p:cNvSpPr txBox="1"/>
          <p:nvPr>
            <p:ph type="title"/>
          </p:nvPr>
        </p:nvSpPr>
        <p:spPr>
          <a:xfrm>
            <a:off x="1608815" y="1752654"/>
            <a:ext cx="21971004" cy="9508616"/>
          </a:xfrm>
          <a:prstGeom prst="rect">
            <a:avLst/>
          </a:prstGeom>
        </p:spPr>
        <p:txBody>
          <a:bodyPr/>
          <a:lstStyle/>
          <a:p>
            <a:pPr defTabSz="1731220">
              <a:defRPr spc="-164" sz="8236"/>
            </a:pPr>
            <a:r>
              <a:t>Hebrews 11:38</a:t>
            </a:r>
            <a:r>
              <a:rPr cap="all">
                <a:solidFill>
                  <a:schemeClr val="accent4">
                    <a:hueOff val="475731"/>
                    <a:satOff val="-4338"/>
                    <a:lumOff val="10182"/>
                  </a:schemeClr>
                </a:solidFill>
              </a:rPr>
              <a:t> [Men] of whom the world was not worthy</a:t>
            </a:r>
            <a:r>
              <a:t>—</a:t>
            </a:r>
            <a:r>
              <a:rPr>
                <a:solidFill>
                  <a:schemeClr val="accent2">
                    <a:hueOff val="-206910"/>
                    <a:satOff val="-12829"/>
                    <a:lumOff val="16238"/>
                  </a:schemeClr>
                </a:solidFill>
              </a:rPr>
              <a:t>roaming over the desolate places and the mountains</a:t>
            </a:r>
            <a:r>
              <a:t>, </a:t>
            </a:r>
            <a:r>
              <a:rPr>
                <a:solidFill>
                  <a:schemeClr val="accent3">
                    <a:hueOff val="-385756"/>
                    <a:satOff val="-32155"/>
                    <a:lumOff val="17967"/>
                  </a:schemeClr>
                </a:solidFill>
              </a:rPr>
              <a:t>and [living] in caves and caverns and holes of the earth.</a:t>
            </a:r>
            <a:endParaRPr>
              <a:solidFill>
                <a:schemeClr val="accent3">
                  <a:hueOff val="-385756"/>
                  <a:satOff val="-32155"/>
                  <a:lumOff val="17967"/>
                </a:schemeClr>
              </a:solidFill>
            </a:endParaRPr>
          </a:p>
          <a:p>
            <a:pPr defTabSz="1731220">
              <a:defRPr spc="-164" sz="8236"/>
            </a:pPr>
            <a:r>
              <a:t>39 And all of these, though they won divine approval by [means of] their faith, did not receive the fulfillment of what was promised,</a:t>
            </a: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3" name="Hebrews 11:40 Because God had us in mind and had something better and greater in view for us, so that they [these heroes and heroines of faith] should not come to perfection apart from us [before we could join them]."/>
          <p:cNvSpPr txBox="1"/>
          <p:nvPr>
            <p:ph type="title"/>
          </p:nvPr>
        </p:nvSpPr>
        <p:spPr>
          <a:xfrm>
            <a:off x="1608815" y="1752654"/>
            <a:ext cx="21971004" cy="9508616"/>
          </a:xfrm>
          <a:prstGeom prst="rect">
            <a:avLst/>
          </a:prstGeom>
        </p:spPr>
        <p:txBody>
          <a:bodyPr/>
          <a:lstStyle/>
          <a:p>
            <a:pPr defTabSz="2170121">
              <a:defRPr spc="-206" sz="10324"/>
            </a:pPr>
            <a:r>
              <a:t>Hebrews 11:40 </a:t>
            </a:r>
            <a:r>
              <a:rPr cap="all" u="sng">
                <a:solidFill>
                  <a:schemeClr val="accent4"/>
                </a:solidFill>
              </a:rPr>
              <a:t>Because God had us in mind and had something better and greater in view for us</a:t>
            </a:r>
            <a:r>
              <a:t>, so that they [these heroes and heroines of faith] should not come to perfection apart from us [before we could join them].</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5" name="Anointing your feet today with…"/>
          <p:cNvSpPr txBox="1"/>
          <p:nvPr>
            <p:ph type="title"/>
          </p:nvPr>
        </p:nvSpPr>
        <p:spPr>
          <a:xfrm>
            <a:off x="1608815" y="1752654"/>
            <a:ext cx="21971004" cy="9508616"/>
          </a:xfrm>
          <a:prstGeom prst="rect">
            <a:avLst/>
          </a:prstGeom>
        </p:spPr>
        <p:txBody>
          <a:bodyPr/>
          <a:lstStyle/>
          <a:p>
            <a:pPr defTabSz="2170121">
              <a:defRPr spc="-206" sz="10324"/>
            </a:pPr>
            <a:r>
              <a:t>Anointing your feet today with</a:t>
            </a:r>
          </a:p>
          <a:p>
            <a:pPr defTabSz="2170121">
              <a:defRPr spc="-206" sz="10324"/>
            </a:pPr>
            <a:r>
              <a:t>WINE (APOSTLE) </a:t>
            </a:r>
          </a:p>
          <a:p>
            <a:pPr defTabSz="2170121">
              <a:defRPr spc="-206" sz="10324"/>
            </a:pPr>
            <a:r>
              <a:t>OIL (PROPHET) </a:t>
            </a:r>
          </a:p>
          <a:p>
            <a:pPr defTabSz="2170121">
              <a:defRPr spc="-206" sz="10324"/>
            </a:pPr>
            <a:r>
              <a:t>WATER (EVANGELIST) </a:t>
            </a:r>
          </a:p>
          <a:p>
            <a:pPr defTabSz="2170121">
              <a:defRPr spc="-206" sz="10324"/>
            </a:pPr>
            <a:r>
              <a:t>MILK (PASTOR)  </a:t>
            </a:r>
          </a:p>
          <a:p>
            <a:pPr defTabSz="2170121">
              <a:defRPr spc="-206" sz="10324"/>
            </a:pPr>
            <a:r>
              <a:t>HONEY (TEACHER)</a:t>
            </a:r>
            <a:endParaRPr>
              <a:solidFill>
                <a:schemeClr val="accent5">
                  <a:hueOff val="106044"/>
                  <a:satOff val="10158"/>
                  <a:lumOff val="16042"/>
                </a:schemeClr>
              </a:solidFill>
            </a:endParaRP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5" name="Nun is the fourteenth letter of the Hebrew alphabet…"/>
          <p:cNvSpPr txBox="1"/>
          <p:nvPr>
            <p:ph type="title"/>
          </p:nvPr>
        </p:nvSpPr>
        <p:spPr>
          <a:xfrm>
            <a:off x="1608815" y="1752654"/>
            <a:ext cx="21971004" cy="9508616"/>
          </a:xfrm>
          <a:prstGeom prst="rect">
            <a:avLst/>
          </a:prstGeom>
        </p:spPr>
        <p:txBody>
          <a:bodyPr/>
          <a:lstStyle/>
          <a:p>
            <a:pPr/>
            <a:r>
              <a:t>Nun is the fourteenth letter of the Hebrew alphabet</a:t>
            </a:r>
          </a:p>
          <a:p>
            <a:pPr/>
            <a:r>
              <a:t>Numerical value: 50</a:t>
            </a:r>
          </a:p>
          <a:p>
            <a:pPr/>
            <a:r>
              <a:t>Sound: "N"</a:t>
            </a:r>
          </a:p>
          <a:p>
            <a:pPr/>
            <a:r>
              <a:t>Meaning: 1.kingship 3. fish</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7" name="The fourteenth letter of the alef-beis is the nun.…"/>
          <p:cNvSpPr txBox="1"/>
          <p:nvPr>
            <p:ph type="title"/>
          </p:nvPr>
        </p:nvSpPr>
        <p:spPr>
          <a:xfrm>
            <a:off x="1608815" y="1752654"/>
            <a:ext cx="21971004" cy="9508616"/>
          </a:xfrm>
          <a:prstGeom prst="rect">
            <a:avLst/>
          </a:prstGeom>
        </p:spPr>
        <p:txBody>
          <a:bodyPr/>
          <a:lstStyle/>
          <a:p>
            <a:pPr defTabSz="1877520">
              <a:defRPr spc="-178" sz="8932"/>
            </a:pPr>
            <a:r>
              <a:t>The fourteenth letter of the alef-beis is the nun.</a:t>
            </a:r>
          </a:p>
          <a:p>
            <a:pPr defTabSz="1877520">
              <a:defRPr spc="-178" sz="8932"/>
            </a:pPr>
            <a:r>
              <a:t>There are two types of nuns. The “bent” nun (nun kefufah) </a:t>
            </a:r>
            <a:r>
              <a:rPr>
                <a:solidFill>
                  <a:schemeClr val="accent4"/>
                </a:solidFill>
              </a:rPr>
              <a:t>either begins or is in the middle of a word (humbled)</a:t>
            </a:r>
            <a:r>
              <a:t>. The straight, or final nun (nun peshutah), </a:t>
            </a:r>
            <a:r>
              <a:rPr>
                <a:solidFill>
                  <a:schemeClr val="accent4"/>
                </a:solidFill>
              </a:rPr>
              <a:t>is employed only at a word’s end (processed)</a:t>
            </a:r>
            <a:r>
              <a:t>.</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9" name="Moses is compared to a fish, a nun,7 because he was taken out of the water by Pharaoh’s daughter, so is Joshua called “ben Nun,” the son (disciple) of this great fish (Moses)."/>
          <p:cNvSpPr txBox="1"/>
          <p:nvPr>
            <p:ph type="title"/>
          </p:nvPr>
        </p:nvSpPr>
        <p:spPr>
          <a:xfrm>
            <a:off x="1608815" y="1752654"/>
            <a:ext cx="21971004" cy="9508616"/>
          </a:xfrm>
          <a:prstGeom prst="rect">
            <a:avLst/>
          </a:prstGeom>
        </p:spPr>
        <p:txBody>
          <a:bodyPr/>
          <a:lstStyle/>
          <a:p>
            <a:pPr defTabSz="2267655">
              <a:defRPr spc="-215" sz="10788"/>
            </a:pPr>
            <a:r>
              <a:t>Moses is compared to a fish, a </a:t>
            </a:r>
            <a:r>
              <a:rPr i="1">
                <a:latin typeface="+mn-lt"/>
                <a:ea typeface="+mn-ea"/>
                <a:cs typeface="+mn-cs"/>
                <a:sym typeface="Helvetica Neue"/>
              </a:rPr>
              <a:t>nun</a:t>
            </a:r>
            <a:r>
              <a:t>,</a:t>
            </a:r>
            <a:r>
              <a:rPr baseline="31999" spc="-22" sz="1116">
                <a:hlinkClick r:id="rId2" invalidUrl="" action="" tgtFrame="" tooltip="" history="1" highlightClick="0" endSnd="0"/>
              </a:rPr>
              <a:t>7</a:t>
            </a:r>
            <a:r>
              <a:t> because he was </a:t>
            </a:r>
            <a:r>
              <a:rPr>
                <a:solidFill>
                  <a:schemeClr val="accent4"/>
                </a:solidFill>
              </a:rPr>
              <a:t>taken out of the water by Pharaoh’s daughter</a:t>
            </a:r>
            <a:r>
              <a:t>, so is Joshua called </a:t>
            </a:r>
            <a:r>
              <a:rPr>
                <a:solidFill>
                  <a:schemeClr val="accent3">
                    <a:hueOff val="-385756"/>
                    <a:satOff val="-32155"/>
                    <a:lumOff val="17967"/>
                  </a:schemeClr>
                </a:solidFill>
              </a:rPr>
              <a:t>“</a:t>
            </a:r>
            <a:r>
              <a:rPr i="1">
                <a:solidFill>
                  <a:schemeClr val="accent3">
                    <a:hueOff val="-385756"/>
                    <a:satOff val="-32155"/>
                    <a:lumOff val="17967"/>
                  </a:schemeClr>
                </a:solidFill>
                <a:latin typeface="+mn-lt"/>
                <a:ea typeface="+mn-ea"/>
                <a:cs typeface="+mn-cs"/>
                <a:sym typeface="Helvetica Neue"/>
              </a:rPr>
              <a:t>ben</a:t>
            </a:r>
            <a:r>
              <a:rPr>
                <a:solidFill>
                  <a:schemeClr val="accent3">
                    <a:hueOff val="-385756"/>
                    <a:satOff val="-32155"/>
                    <a:lumOff val="17967"/>
                  </a:schemeClr>
                </a:solidFill>
              </a:rPr>
              <a:t> </a:t>
            </a:r>
            <a:r>
              <a:rPr i="1">
                <a:solidFill>
                  <a:schemeClr val="accent3">
                    <a:hueOff val="-385756"/>
                    <a:satOff val="-32155"/>
                    <a:lumOff val="17967"/>
                  </a:schemeClr>
                </a:solidFill>
                <a:latin typeface="+mn-lt"/>
                <a:ea typeface="+mn-ea"/>
                <a:cs typeface="+mn-cs"/>
                <a:sym typeface="Helvetica Neue"/>
              </a:rPr>
              <a:t>Nun</a:t>
            </a:r>
            <a:r>
              <a:rPr>
                <a:solidFill>
                  <a:schemeClr val="accent3">
                    <a:hueOff val="-385756"/>
                    <a:satOff val="-32155"/>
                    <a:lumOff val="17967"/>
                  </a:schemeClr>
                </a:solidFill>
              </a:rPr>
              <a:t>,”</a:t>
            </a:r>
            <a:r>
              <a:t> the son (disciple) of this great fish (Moses).</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1" name="Exodus 3:2 The [a]Angel of the Lord appeared to him in a blazing flame of fire from the midst of a bush; and he looked, and behold, the bush was on fire, yet it was not consumed. 3 So Moses said, “I must turn away [from the flock] and see this great sigh"/>
          <p:cNvSpPr txBox="1"/>
          <p:nvPr>
            <p:ph type="title"/>
          </p:nvPr>
        </p:nvSpPr>
        <p:spPr>
          <a:xfrm>
            <a:off x="1608815" y="1752654"/>
            <a:ext cx="21971004" cy="9508616"/>
          </a:xfrm>
          <a:prstGeom prst="rect">
            <a:avLst/>
          </a:prstGeom>
        </p:spPr>
        <p:txBody>
          <a:bodyPr/>
          <a:lstStyle/>
          <a:p>
            <a:pPr defTabSz="1219169">
              <a:defRPr spc="-116" sz="5800"/>
            </a:pPr>
            <a:r>
              <a:t>Exodus 3:2 The [a]Angel of the Lord appeared to him in a </a:t>
            </a:r>
            <a:r>
              <a:rPr>
                <a:solidFill>
                  <a:schemeClr val="accent4"/>
                </a:solidFill>
              </a:rPr>
              <a:t>blazing flame of fire from the midst of a bush</a:t>
            </a:r>
            <a:r>
              <a:t>; and he looked, and behold, the bush was on fire, yet it was not consumed. 3 So Moses said, “I must turn away [from the flock] </a:t>
            </a:r>
            <a:r>
              <a:rPr>
                <a:solidFill>
                  <a:schemeClr val="accent4"/>
                </a:solidFill>
              </a:rPr>
              <a:t>and see this great sight</a:t>
            </a:r>
            <a:r>
              <a:t>—why the bush is not burned up.” 4 When the Lord saw that he turned away [from the flock] to look, God called to him from the midst of the bush and said, “Moses, Moses!” And he said, “Here I am.” 5 Then God said, </a:t>
            </a:r>
            <a:r>
              <a:rPr>
                <a:solidFill>
                  <a:schemeClr val="accent4"/>
                </a:solidFill>
              </a:rPr>
              <a:t>“Do not come near; take your sandals off your feet [out of respect], because the place on which you are standing is holy ground.” </a:t>
            </a:r>
            <a:r>
              <a:t>6 Then He said, “I am the God of your father, the God of Abraham, the God of Isaac, and the God of Jacob.” Then Moses hid his face, because he was afraid to look at God.</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3" name="John 8:12 Once more Jesus addressed the crowd. He said, “[a]I am the Light of the world. He who follows Me will not walk in the darkness, but will have the Light of life.”"/>
          <p:cNvSpPr txBox="1"/>
          <p:nvPr>
            <p:ph type="title"/>
          </p:nvPr>
        </p:nvSpPr>
        <p:spPr>
          <a:xfrm>
            <a:off x="1608815" y="1752654"/>
            <a:ext cx="21971004" cy="9508616"/>
          </a:xfrm>
          <a:prstGeom prst="rect">
            <a:avLst/>
          </a:prstGeom>
        </p:spPr>
        <p:txBody>
          <a:bodyPr/>
          <a:lstStyle/>
          <a:p>
            <a:pPr/>
            <a:r>
              <a:t>John 8:12 Once more Jesus addressed the crowd. He said, “[a]</a:t>
            </a:r>
            <a:r>
              <a:rPr>
                <a:solidFill>
                  <a:schemeClr val="accent4">
                    <a:hueOff val="475731"/>
                    <a:satOff val="-4338"/>
                    <a:lumOff val="10182"/>
                  </a:schemeClr>
                </a:solidFill>
              </a:rPr>
              <a:t>I am the Light of the world</a:t>
            </a:r>
            <a:r>
              <a:t>. </a:t>
            </a:r>
            <a:r>
              <a:rPr>
                <a:solidFill>
                  <a:schemeClr val="accent4">
                    <a:hueOff val="-613784"/>
                    <a:lumOff val="1275"/>
                  </a:schemeClr>
                </a:solidFill>
              </a:rPr>
              <a:t>He who follows Me will not walk in the darkness, but will have the Light of life.”</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5" name="Matthew 5:14 “You are the light that shines for the world to see. You are like a city built on a hill that cannot be hidden."/>
          <p:cNvSpPr txBox="1"/>
          <p:nvPr>
            <p:ph type="title"/>
          </p:nvPr>
        </p:nvSpPr>
        <p:spPr>
          <a:xfrm>
            <a:off x="1608815" y="1752654"/>
            <a:ext cx="21971004" cy="9508616"/>
          </a:xfrm>
          <a:prstGeom prst="rect">
            <a:avLst/>
          </a:prstGeom>
        </p:spPr>
        <p:txBody>
          <a:bodyPr/>
          <a:lstStyle/>
          <a:p>
            <a:pPr/>
            <a:r>
              <a:t>Matthew 5:14 “</a:t>
            </a:r>
            <a:r>
              <a:rPr>
                <a:solidFill>
                  <a:schemeClr val="accent4"/>
                </a:solidFill>
              </a:rPr>
              <a:t>You are the light that shines for the world to see</a:t>
            </a:r>
            <a:r>
              <a:t>. You are like a city built on a hill that cannot be hidden.</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7" name="Matthew 4:19 And He said to them, “[a]Follow Me [as My disciples, accepting Me as your Master and Teacher and walking the same path of life that I walk], and I will make you fishers of men.”"/>
          <p:cNvSpPr txBox="1"/>
          <p:nvPr>
            <p:ph type="title"/>
          </p:nvPr>
        </p:nvSpPr>
        <p:spPr>
          <a:xfrm>
            <a:off x="1608815" y="1752654"/>
            <a:ext cx="21971004" cy="9508616"/>
          </a:xfrm>
          <a:prstGeom prst="rect">
            <a:avLst/>
          </a:prstGeom>
        </p:spPr>
        <p:txBody>
          <a:bodyPr/>
          <a:lstStyle/>
          <a:p>
            <a:pPr defTabSz="2243271">
              <a:defRPr spc="-213" sz="10672"/>
            </a:pPr>
            <a:r>
              <a:t>Matthew 4:19 And He said to them, “[a]</a:t>
            </a:r>
            <a:r>
              <a:rPr>
                <a:solidFill>
                  <a:schemeClr val="accent2">
                    <a:hueOff val="-206910"/>
                    <a:satOff val="-12829"/>
                    <a:lumOff val="16238"/>
                  </a:schemeClr>
                </a:solidFill>
              </a:rPr>
              <a:t>Follow Me [as My disciples</a:t>
            </a:r>
            <a:r>
              <a:t>, accepting Me as your Master and Teacher and walking the same path of life that I walk], </a:t>
            </a:r>
            <a:r>
              <a:rPr>
                <a:solidFill>
                  <a:schemeClr val="accent4"/>
                </a:solidFill>
              </a:rPr>
              <a:t>and I will make you fishers of men</a:t>
            </a:r>
            <a:r>
              <a:t>.”</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20_BasicBlack">
  <a:themeElements>
    <a:clrScheme name="20_BasicBlack">
      <a:dk1>
        <a:srgbClr val="000000"/>
      </a:dk1>
      <a:lt1>
        <a:srgbClr val="FFFFFF"/>
      </a:lt1>
      <a:dk2>
        <a:srgbClr val="434343"/>
      </a:dk2>
      <a:lt2>
        <a:srgbClr val="A9A9A9"/>
      </a:lt2>
      <a:accent1>
        <a:srgbClr val="0076BA"/>
      </a:accent1>
      <a:accent2>
        <a:srgbClr val="05A89D"/>
      </a:accent2>
      <a:accent3>
        <a:srgbClr val="1DB100"/>
      </a:accent3>
      <a:accent4>
        <a:srgbClr val="F9B900"/>
      </a:accent4>
      <a:accent5>
        <a:srgbClr val="EE220D"/>
      </a:accent5>
      <a:accent6>
        <a:srgbClr val="CB297B"/>
      </a:accent6>
      <a:hlink>
        <a:srgbClr val="0000FF"/>
      </a:hlink>
      <a:folHlink>
        <a:srgbClr val="FF00FF"/>
      </a:folHlink>
    </a:clrScheme>
    <a:fontScheme name="20_BasicBlack">
      <a:majorFont>
        <a:latin typeface="Helvetica Neue"/>
        <a:ea typeface="Helvetica Neue"/>
        <a:cs typeface="Helvetica Neue"/>
      </a:majorFont>
      <a:minorFont>
        <a:latin typeface="Helvetica Neue"/>
        <a:ea typeface="Helvetica Neue"/>
        <a:cs typeface="Helvetica Neue"/>
      </a:minorFont>
    </a:fontScheme>
    <a:fmtScheme name="20_Basic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0_BasicBlack">
  <a:themeElements>
    <a:clrScheme name="20_BasicBlack">
      <a:dk1>
        <a:srgbClr val="000000"/>
      </a:dk1>
      <a:lt1>
        <a:srgbClr val="FFFFFF"/>
      </a:lt1>
      <a:dk2>
        <a:srgbClr val="434343"/>
      </a:dk2>
      <a:lt2>
        <a:srgbClr val="A9A9A9"/>
      </a:lt2>
      <a:accent1>
        <a:srgbClr val="0076BA"/>
      </a:accent1>
      <a:accent2>
        <a:srgbClr val="05A89D"/>
      </a:accent2>
      <a:accent3>
        <a:srgbClr val="1DB100"/>
      </a:accent3>
      <a:accent4>
        <a:srgbClr val="F9B900"/>
      </a:accent4>
      <a:accent5>
        <a:srgbClr val="EE220D"/>
      </a:accent5>
      <a:accent6>
        <a:srgbClr val="CB297B"/>
      </a:accent6>
      <a:hlink>
        <a:srgbClr val="0000FF"/>
      </a:hlink>
      <a:folHlink>
        <a:srgbClr val="FF00FF"/>
      </a:folHlink>
    </a:clrScheme>
    <a:fontScheme name="20_BasicBlack">
      <a:majorFont>
        <a:latin typeface="Helvetica Neue"/>
        <a:ea typeface="Helvetica Neue"/>
        <a:cs typeface="Helvetica Neue"/>
      </a:majorFont>
      <a:minorFont>
        <a:latin typeface="Helvetica Neue"/>
        <a:ea typeface="Helvetica Neue"/>
        <a:cs typeface="Helvetica Neue"/>
      </a:minorFont>
    </a:fontScheme>
    <a:fmtScheme name="20_Basic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