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Open Sans"/>
          <a:ea typeface="Open Sans"/>
          <a:cs typeface="Open Sans"/>
        </a:font>
        <a:srgbClr val="3B3B3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FD8"/>
          </a:solidFill>
        </a:fill>
      </a:tcStyle>
    </a:wholeTbl>
    <a:band2H>
      <a:tcTxStyle b="def" i="def"/>
      <a:tcStyle>
        <a:tcBdr/>
        <a:fill>
          <a:solidFill>
            <a:srgbClr val="E7F0ED"/>
          </a:solidFill>
        </a:fill>
      </a:tcStyle>
    </a:band2H>
    <a:firstCol>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Open Sans"/>
          <a:ea typeface="Open Sans"/>
          <a:cs typeface="Open Sans"/>
        </a:font>
        <a:srgbClr val="3B3B3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ADECB"/>
          </a:solidFill>
        </a:fill>
      </a:tcStyle>
    </a:wholeTbl>
    <a:band2H>
      <a:tcTxStyle b="def" i="def"/>
      <a:tcStyle>
        <a:tcBdr/>
        <a:fill>
          <a:solidFill>
            <a:srgbClr val="FCEFE7"/>
          </a:solidFill>
        </a:fill>
      </a:tcStyle>
    </a:band2H>
    <a:firstCol>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Open Sans"/>
          <a:ea typeface="Open Sans"/>
          <a:cs typeface="Open Sans"/>
        </a:font>
        <a:srgbClr val="3B3B3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CFCE"/>
          </a:solidFill>
        </a:fill>
      </a:tcStyle>
    </a:wholeTbl>
    <a:band2H>
      <a:tcTxStyle b="def" i="def"/>
      <a:tcStyle>
        <a:tcBdr/>
        <a:fill>
          <a:solidFill>
            <a:srgbClr val="EBE9E8"/>
          </a:solidFill>
        </a:fill>
      </a:tcStyle>
    </a:band2H>
    <a:firstCol>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Open Sans"/>
          <a:ea typeface="Open Sans"/>
          <a:cs typeface="Open Sans"/>
        </a:font>
        <a:srgbClr val="3B3B3B"/>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b="def" i="def"/>
      <a:tcStyle>
        <a:tcBdr/>
        <a:fill>
          <a:solidFill>
            <a:srgbClr val="FFFFFF"/>
          </a:solidFill>
        </a:fill>
      </a:tcStyle>
    </a:band2H>
    <a:firstCol>
      <a:tcTxStyle b="on" i="off">
        <a:font>
          <a:latin typeface="Open Sans"/>
          <a:ea typeface="Open Sans"/>
          <a:cs typeface="Open Sans"/>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Open Sans"/>
          <a:ea typeface="Open Sans"/>
          <a:cs typeface="Open Sans"/>
        </a:font>
        <a:srgbClr val="3B3B3B"/>
      </a:tcTxStyle>
      <a:tcStyle>
        <a:tcBdr>
          <a:left>
            <a:ln w="12700" cap="flat">
              <a:noFill/>
              <a:miter lim="400000"/>
            </a:ln>
          </a:left>
          <a:right>
            <a:ln w="12700" cap="flat">
              <a:noFill/>
              <a:miter lim="400000"/>
            </a:ln>
          </a:right>
          <a:top>
            <a:ln w="50800" cap="flat">
              <a:solidFill>
                <a:srgbClr val="3B3B3B"/>
              </a:solidFill>
              <a:prstDash val="solid"/>
              <a:round/>
            </a:ln>
          </a:top>
          <a:bottom>
            <a:ln w="25400" cap="flat">
              <a:solidFill>
                <a:srgbClr val="3B3B3B"/>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Open Sans"/>
          <a:ea typeface="Open Sans"/>
          <a:cs typeface="Open Sans"/>
        </a:font>
        <a:srgbClr val="FFFFFF"/>
      </a:tcTxStyle>
      <a:tcStyle>
        <a:tcBdr>
          <a:left>
            <a:ln w="12700" cap="flat">
              <a:noFill/>
              <a:miter lim="400000"/>
            </a:ln>
          </a:left>
          <a:right>
            <a:ln w="12700" cap="flat">
              <a:noFill/>
              <a:miter lim="400000"/>
            </a:ln>
          </a:right>
          <a:top>
            <a:ln w="25400" cap="flat">
              <a:solidFill>
                <a:srgbClr val="3B3B3B"/>
              </a:solidFill>
              <a:prstDash val="solid"/>
              <a:round/>
            </a:ln>
          </a:top>
          <a:bottom>
            <a:ln w="25400" cap="flat">
              <a:solidFill>
                <a:srgbClr val="3B3B3B"/>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Open Sans"/>
          <a:ea typeface="Open Sans"/>
          <a:cs typeface="Open Sans"/>
        </a:font>
        <a:srgbClr val="3B3B3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CDCD"/>
          </a:solidFill>
        </a:fill>
      </a:tcStyle>
    </a:wholeTbl>
    <a:band2H>
      <a:tcTxStyle b="def" i="def"/>
      <a:tcStyle>
        <a:tcBdr/>
        <a:fill>
          <a:solidFill>
            <a:srgbClr val="E7E7E7"/>
          </a:solidFill>
        </a:fill>
      </a:tcStyle>
    </a:band2H>
    <a:firstCol>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B3B3B"/>
          </a:solidFill>
        </a:fill>
      </a:tcStyle>
    </a:firstCol>
    <a:lastRow>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B3B3B"/>
          </a:solidFill>
        </a:fill>
      </a:tcStyle>
    </a:lastRow>
    <a:firstRow>
      <a:tcTxStyle b="on" i="off">
        <a:font>
          <a:latin typeface="Open Sans"/>
          <a:ea typeface="Open Sans"/>
          <a:cs typeface="Open San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B3B3B"/>
          </a:solidFill>
        </a:fill>
      </a:tcStyle>
    </a:firstRow>
  </a:tblStyle>
  <a:tblStyle styleId="{2708684C-4D16-4618-839F-0558EEFCDFE6}" styleName="">
    <a:tblBg/>
    <a:wholeTbl>
      <a:tcTxStyle b="off" i="off">
        <a:font>
          <a:latin typeface="Open Sans"/>
          <a:ea typeface="Open Sans"/>
          <a:cs typeface="Open Sans"/>
        </a:font>
        <a:srgbClr val="3B3B3B"/>
      </a:tcTxStyle>
      <a:tcStyle>
        <a:tcBdr>
          <a:left>
            <a:ln w="12700" cap="flat">
              <a:solidFill>
                <a:srgbClr val="3B3B3B"/>
              </a:solidFill>
              <a:prstDash val="solid"/>
              <a:round/>
            </a:ln>
          </a:left>
          <a:right>
            <a:ln w="12700" cap="flat">
              <a:solidFill>
                <a:srgbClr val="3B3B3B"/>
              </a:solidFill>
              <a:prstDash val="solid"/>
              <a:round/>
            </a:ln>
          </a:right>
          <a:top>
            <a:ln w="12700" cap="flat">
              <a:solidFill>
                <a:srgbClr val="3B3B3B"/>
              </a:solidFill>
              <a:prstDash val="solid"/>
              <a:round/>
            </a:ln>
          </a:top>
          <a:bottom>
            <a:ln w="12700" cap="flat">
              <a:solidFill>
                <a:srgbClr val="3B3B3B"/>
              </a:solidFill>
              <a:prstDash val="solid"/>
              <a:round/>
            </a:ln>
          </a:bottom>
          <a:insideH>
            <a:ln w="12700" cap="flat">
              <a:solidFill>
                <a:srgbClr val="3B3B3B"/>
              </a:solidFill>
              <a:prstDash val="solid"/>
              <a:round/>
            </a:ln>
          </a:insideH>
          <a:insideV>
            <a:ln w="12700" cap="flat">
              <a:solidFill>
                <a:srgbClr val="3B3B3B"/>
              </a:solidFill>
              <a:prstDash val="solid"/>
              <a:round/>
            </a:ln>
          </a:insideV>
        </a:tcBdr>
        <a:fill>
          <a:solidFill>
            <a:srgbClr val="3B3B3B">
              <a:alpha val="20000"/>
            </a:srgbClr>
          </a:solidFill>
        </a:fill>
      </a:tcStyle>
    </a:wholeTbl>
    <a:band2H>
      <a:tcTxStyle b="def" i="def"/>
      <a:tcStyle>
        <a:tcBdr/>
        <a:fill>
          <a:solidFill>
            <a:srgbClr val="FFFFFF"/>
          </a:solidFill>
        </a:fill>
      </a:tcStyle>
    </a:band2H>
    <a:firstCol>
      <a:tcTxStyle b="on" i="off">
        <a:font>
          <a:latin typeface="Open Sans"/>
          <a:ea typeface="Open Sans"/>
          <a:cs typeface="Open Sans"/>
        </a:font>
        <a:srgbClr val="3B3B3B"/>
      </a:tcTxStyle>
      <a:tcStyle>
        <a:tcBdr>
          <a:left>
            <a:ln w="12700" cap="flat">
              <a:solidFill>
                <a:srgbClr val="3B3B3B"/>
              </a:solidFill>
              <a:prstDash val="solid"/>
              <a:round/>
            </a:ln>
          </a:left>
          <a:right>
            <a:ln w="12700" cap="flat">
              <a:solidFill>
                <a:srgbClr val="3B3B3B"/>
              </a:solidFill>
              <a:prstDash val="solid"/>
              <a:round/>
            </a:ln>
          </a:right>
          <a:top>
            <a:ln w="12700" cap="flat">
              <a:solidFill>
                <a:srgbClr val="3B3B3B"/>
              </a:solidFill>
              <a:prstDash val="solid"/>
              <a:round/>
            </a:ln>
          </a:top>
          <a:bottom>
            <a:ln w="12700" cap="flat">
              <a:solidFill>
                <a:srgbClr val="3B3B3B"/>
              </a:solidFill>
              <a:prstDash val="solid"/>
              <a:round/>
            </a:ln>
          </a:bottom>
          <a:insideH>
            <a:ln w="12700" cap="flat">
              <a:solidFill>
                <a:srgbClr val="3B3B3B"/>
              </a:solidFill>
              <a:prstDash val="solid"/>
              <a:round/>
            </a:ln>
          </a:insideH>
          <a:insideV>
            <a:ln w="12700" cap="flat">
              <a:solidFill>
                <a:srgbClr val="3B3B3B"/>
              </a:solidFill>
              <a:prstDash val="solid"/>
              <a:round/>
            </a:ln>
          </a:insideV>
        </a:tcBdr>
        <a:fill>
          <a:solidFill>
            <a:srgbClr val="3B3B3B">
              <a:alpha val="20000"/>
            </a:srgbClr>
          </a:solidFill>
        </a:fill>
      </a:tcStyle>
    </a:firstCol>
    <a:lastRow>
      <a:tcTxStyle b="on" i="off">
        <a:font>
          <a:latin typeface="Open Sans"/>
          <a:ea typeface="Open Sans"/>
          <a:cs typeface="Open Sans"/>
        </a:font>
        <a:srgbClr val="3B3B3B"/>
      </a:tcTxStyle>
      <a:tcStyle>
        <a:tcBdr>
          <a:left>
            <a:ln w="12700" cap="flat">
              <a:solidFill>
                <a:srgbClr val="3B3B3B"/>
              </a:solidFill>
              <a:prstDash val="solid"/>
              <a:round/>
            </a:ln>
          </a:left>
          <a:right>
            <a:ln w="12700" cap="flat">
              <a:solidFill>
                <a:srgbClr val="3B3B3B"/>
              </a:solidFill>
              <a:prstDash val="solid"/>
              <a:round/>
            </a:ln>
          </a:right>
          <a:top>
            <a:ln w="50800" cap="flat">
              <a:solidFill>
                <a:srgbClr val="3B3B3B"/>
              </a:solidFill>
              <a:prstDash val="solid"/>
              <a:round/>
            </a:ln>
          </a:top>
          <a:bottom>
            <a:ln w="12700" cap="flat">
              <a:solidFill>
                <a:srgbClr val="3B3B3B"/>
              </a:solidFill>
              <a:prstDash val="solid"/>
              <a:round/>
            </a:ln>
          </a:bottom>
          <a:insideH>
            <a:ln w="12700" cap="flat">
              <a:solidFill>
                <a:srgbClr val="3B3B3B"/>
              </a:solidFill>
              <a:prstDash val="solid"/>
              <a:round/>
            </a:ln>
          </a:insideH>
          <a:insideV>
            <a:ln w="12700" cap="flat">
              <a:solidFill>
                <a:srgbClr val="3B3B3B"/>
              </a:solidFill>
              <a:prstDash val="solid"/>
              <a:round/>
            </a:ln>
          </a:insideV>
        </a:tcBdr>
        <a:fill>
          <a:noFill/>
        </a:fill>
      </a:tcStyle>
    </a:lastRow>
    <a:firstRow>
      <a:tcTxStyle b="on" i="off">
        <a:font>
          <a:latin typeface="Open Sans"/>
          <a:ea typeface="Open Sans"/>
          <a:cs typeface="Open Sans"/>
        </a:font>
        <a:srgbClr val="3B3B3B"/>
      </a:tcTxStyle>
      <a:tcStyle>
        <a:tcBdr>
          <a:left>
            <a:ln w="12700" cap="flat">
              <a:solidFill>
                <a:srgbClr val="3B3B3B"/>
              </a:solidFill>
              <a:prstDash val="solid"/>
              <a:round/>
            </a:ln>
          </a:left>
          <a:right>
            <a:ln w="12700" cap="flat">
              <a:solidFill>
                <a:srgbClr val="3B3B3B"/>
              </a:solidFill>
              <a:prstDash val="solid"/>
              <a:round/>
            </a:ln>
          </a:right>
          <a:top>
            <a:ln w="12700" cap="flat">
              <a:solidFill>
                <a:srgbClr val="3B3B3B"/>
              </a:solidFill>
              <a:prstDash val="solid"/>
              <a:round/>
            </a:ln>
          </a:top>
          <a:bottom>
            <a:ln w="25400" cap="flat">
              <a:solidFill>
                <a:srgbClr val="3B3B3B"/>
              </a:solidFill>
              <a:prstDash val="solid"/>
              <a:round/>
            </a:ln>
          </a:bottom>
          <a:insideH>
            <a:ln w="12700" cap="flat">
              <a:solidFill>
                <a:srgbClr val="3B3B3B"/>
              </a:solidFill>
              <a:prstDash val="solid"/>
              <a:round/>
            </a:ln>
          </a:insideH>
          <a:insideV>
            <a:ln w="12700" cap="flat">
              <a:solidFill>
                <a:srgbClr val="3B3B3B"/>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46" name="Shape 46"/>
          <p:cNvSpPr/>
          <p:nvPr>
            <p:ph type="sldImg"/>
          </p:nvPr>
        </p:nvSpPr>
        <p:spPr>
          <a:xfrm>
            <a:off x="1143000" y="685800"/>
            <a:ext cx="4572000" cy="3429000"/>
          </a:xfrm>
          <a:prstGeom prst="rect">
            <a:avLst/>
          </a:prstGeom>
        </p:spPr>
        <p:txBody>
          <a:bodyPr/>
          <a:lstStyle/>
          <a:p>
            <a:pPr/>
          </a:p>
        </p:txBody>
      </p:sp>
      <p:sp>
        <p:nvSpPr>
          <p:cNvPr id="47" name="Shape 4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_2">
    <p:spTree>
      <p:nvGrpSpPr>
        <p:cNvPr id="1" name=""/>
        <p:cNvGrpSpPr/>
        <p:nvPr/>
      </p:nvGrpSpPr>
      <p:grpSpPr>
        <a:xfrm>
          <a:off x="0" y="0"/>
          <a:ext cx="0" cy="0"/>
          <a:chOff x="0" y="0"/>
          <a:chExt cx="0" cy="0"/>
        </a:xfrm>
      </p:grpSpPr>
      <p:sp>
        <p:nvSpPr>
          <p:cNvPr id="13" name="Click To EditMaster Title Style"/>
          <p:cNvSpPr txBox="1"/>
          <p:nvPr>
            <p:ph type="title" hasCustomPrompt="1"/>
          </p:nvPr>
        </p:nvSpPr>
        <p:spPr>
          <a:xfrm>
            <a:off x="611631" y="3212975"/>
            <a:ext cx="10963658" cy="2338740"/>
          </a:xfrm>
          <a:prstGeom prst="rect">
            <a:avLst/>
          </a:prstGeom>
        </p:spPr>
        <p:txBody>
          <a:bodyPr anchor="b"/>
          <a:lstStyle>
            <a:lvl1pPr algn="ctr">
              <a:lnSpc>
                <a:spcPct val="80000"/>
              </a:lnSpc>
              <a:defRPr sz="8000"/>
            </a:lvl1pPr>
          </a:lstStyle>
          <a:p>
            <a:pPr/>
            <a:r>
              <a:t>Click To EditMaster Title Style </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4_Title Slide 1">
    <p:spTree>
      <p:nvGrpSpPr>
        <p:cNvPr id="1" name=""/>
        <p:cNvGrpSpPr/>
        <p:nvPr/>
      </p:nvGrpSpPr>
      <p:grpSpPr>
        <a:xfrm>
          <a:off x="0" y="0"/>
          <a:ext cx="0" cy="0"/>
          <a:chOff x="0" y="0"/>
          <a:chExt cx="0" cy="0"/>
        </a:xfrm>
      </p:grpSpPr>
      <p:sp>
        <p:nvSpPr>
          <p:cNvPr id="21" name="Subtitle 2"/>
          <p:cNvSpPr txBox="1"/>
          <p:nvPr/>
        </p:nvSpPr>
        <p:spPr>
          <a:xfrm>
            <a:off x="694944" y="344364"/>
            <a:ext cx="10768850" cy="363921"/>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defTabSz="758951">
              <a:lnSpc>
                <a:spcPct val="81000"/>
              </a:lnSpc>
              <a:spcBef>
                <a:spcPts val="1100"/>
              </a:spcBef>
              <a:defRPr sz="1660">
                <a:latin typeface="Roboto Bold"/>
                <a:ea typeface="Roboto Bold"/>
                <a:cs typeface="Roboto Bold"/>
                <a:sym typeface="Roboto Bold"/>
              </a:defRPr>
            </a:lvl1pPr>
          </a:lstStyle>
          <a:p>
            <a:pPr/>
            <a:r>
              <a:t>Factory738</a:t>
            </a:r>
          </a:p>
        </p:txBody>
      </p:sp>
      <p:sp>
        <p:nvSpPr>
          <p:cNvPr id="22" name="Edit Master"/>
          <p:cNvSpPr txBox="1"/>
          <p:nvPr>
            <p:ph type="title" hasCustomPrompt="1"/>
          </p:nvPr>
        </p:nvSpPr>
        <p:spPr>
          <a:xfrm>
            <a:off x="611631" y="692695"/>
            <a:ext cx="5484369" cy="538730"/>
          </a:xfrm>
          <a:prstGeom prst="rect">
            <a:avLst/>
          </a:prstGeom>
        </p:spPr>
        <p:txBody>
          <a:bodyPr anchor="t"/>
          <a:lstStyle>
            <a:lvl1pPr>
              <a:lnSpc>
                <a:spcPct val="85000"/>
              </a:lnSpc>
              <a:defRPr sz="3500"/>
            </a:lvl1pPr>
          </a:lstStyle>
          <a:p>
            <a:pPr/>
            <a:r>
              <a:t>Edit Master</a:t>
            </a:r>
          </a:p>
        </p:txBody>
      </p:sp>
      <p:sp>
        <p:nvSpPr>
          <p:cNvPr id="23" name="Body Level One…"/>
          <p:cNvSpPr txBox="1"/>
          <p:nvPr>
            <p:ph type="body" sz="quarter" idx="1"/>
          </p:nvPr>
        </p:nvSpPr>
        <p:spPr>
          <a:xfrm>
            <a:off x="658812" y="3429000"/>
            <a:ext cx="3276601" cy="2879725"/>
          </a:xfrm>
          <a:prstGeom prst="rect">
            <a:avLst/>
          </a:prstGeom>
        </p:spPr>
        <p:txBody>
          <a:bodyPr anchor="b"/>
          <a:lstStyle>
            <a:lvl1pPr indent="0">
              <a:spcBef>
                <a:spcPts val="0"/>
              </a:spcBef>
              <a:defRPr sz="900"/>
            </a:lvl1pPr>
            <a:lvl2pPr indent="0">
              <a:spcBef>
                <a:spcPts val="0"/>
              </a:spcBef>
              <a:defRPr sz="900"/>
            </a:lvl2pPr>
            <a:lvl3pPr indent="0">
              <a:spcBef>
                <a:spcPts val="0"/>
              </a:spcBef>
              <a:defRPr sz="900"/>
            </a:lvl3pPr>
            <a:lvl4pPr indent="0">
              <a:spcBef>
                <a:spcPts val="0"/>
              </a:spcBef>
              <a:defRPr sz="900"/>
            </a:lvl4pPr>
            <a:lvl5pPr indent="0">
              <a:spcBef>
                <a:spcPts val="0"/>
              </a:spcBef>
              <a:defRPr sz="900"/>
            </a:lvl5pPr>
          </a:lstStyle>
          <a:p>
            <a:pPr/>
            <a:r>
              <a:t>Body Level One</a:t>
            </a:r>
          </a:p>
          <a:p>
            <a:pPr lvl="1"/>
            <a:r>
              <a:t>Body Level Two</a:t>
            </a:r>
          </a:p>
          <a:p>
            <a:pPr lvl="2"/>
            <a:r>
              <a:t>Body Level Three</a:t>
            </a:r>
          </a:p>
          <a:p>
            <a:pPr lvl="3"/>
            <a:r>
              <a:t>Body Level Four</a:t>
            </a:r>
          </a:p>
          <a:p>
            <a:pPr lvl="4"/>
            <a:r>
              <a:t>Body Level Five</a:t>
            </a:r>
          </a:p>
        </p:txBody>
      </p:sp>
      <p:sp>
        <p:nvSpPr>
          <p:cNvPr id="2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15_Title Slide 1">
    <p:spTree>
      <p:nvGrpSpPr>
        <p:cNvPr id="1" name=""/>
        <p:cNvGrpSpPr/>
        <p:nvPr/>
      </p:nvGrpSpPr>
      <p:grpSpPr>
        <a:xfrm>
          <a:off x="0" y="0"/>
          <a:ext cx="0" cy="0"/>
          <a:chOff x="0" y="0"/>
          <a:chExt cx="0" cy="0"/>
        </a:xfrm>
      </p:grpSpPr>
      <p:sp>
        <p:nvSpPr>
          <p:cNvPr id="31" name="Subtitle 2"/>
          <p:cNvSpPr txBox="1"/>
          <p:nvPr/>
        </p:nvSpPr>
        <p:spPr>
          <a:xfrm>
            <a:off x="694944" y="344364"/>
            <a:ext cx="10768850" cy="363921"/>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defTabSz="758951">
              <a:lnSpc>
                <a:spcPct val="81000"/>
              </a:lnSpc>
              <a:spcBef>
                <a:spcPts val="1100"/>
              </a:spcBef>
              <a:defRPr sz="1660">
                <a:latin typeface="Roboto Bold"/>
                <a:ea typeface="Roboto Bold"/>
                <a:cs typeface="Roboto Bold"/>
                <a:sym typeface="Roboto Bold"/>
              </a:defRPr>
            </a:lvl1pPr>
          </a:lstStyle>
          <a:p>
            <a:pPr/>
            <a:r>
              <a:t>Factory738</a:t>
            </a:r>
          </a:p>
        </p:txBody>
      </p:sp>
      <p:sp>
        <p:nvSpPr>
          <p:cNvPr id="32" name="Edit Master"/>
          <p:cNvSpPr txBox="1"/>
          <p:nvPr>
            <p:ph type="title" hasCustomPrompt="1"/>
          </p:nvPr>
        </p:nvSpPr>
        <p:spPr>
          <a:xfrm>
            <a:off x="611631" y="692695"/>
            <a:ext cx="5484369" cy="538730"/>
          </a:xfrm>
          <a:prstGeom prst="rect">
            <a:avLst/>
          </a:prstGeom>
        </p:spPr>
        <p:txBody>
          <a:bodyPr anchor="t"/>
          <a:lstStyle>
            <a:lvl1pPr>
              <a:lnSpc>
                <a:spcPct val="85000"/>
              </a:lnSpc>
              <a:defRPr sz="3500"/>
            </a:lvl1pPr>
          </a:lstStyle>
          <a:p>
            <a:pPr/>
            <a:r>
              <a:t>Edit Master</a:t>
            </a:r>
          </a:p>
        </p:txBody>
      </p:sp>
      <p:sp>
        <p:nvSpPr>
          <p:cNvPr id="3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2F2F2"/>
        </a:solidFill>
      </p:bgPr>
    </p:bg>
    <p:spTree>
      <p:nvGrpSpPr>
        <p:cNvPr id="1" name=""/>
        <p:cNvGrpSpPr/>
        <p:nvPr/>
      </p:nvGrpSpPr>
      <p:grpSpPr>
        <a:xfrm>
          <a:off x="0" y="0"/>
          <a:ext cx="0" cy="0"/>
          <a:chOff x="0" y="0"/>
          <a:chExt cx="0" cy="0"/>
        </a:xfrm>
      </p:grpSpPr>
      <p:sp>
        <p:nvSpPr>
          <p:cNvPr id="2" name="Subtitle 2"/>
          <p:cNvSpPr txBox="1"/>
          <p:nvPr/>
        </p:nvSpPr>
        <p:spPr>
          <a:xfrm>
            <a:off x="694944" y="344364"/>
            <a:ext cx="10768850" cy="363921"/>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defTabSz="758951">
              <a:lnSpc>
                <a:spcPct val="81000"/>
              </a:lnSpc>
              <a:spcBef>
                <a:spcPts val="1100"/>
              </a:spcBef>
              <a:defRPr sz="1660">
                <a:latin typeface="Roboto Bold"/>
                <a:ea typeface="Roboto Bold"/>
                <a:cs typeface="Roboto Bold"/>
                <a:sym typeface="Roboto Bold"/>
              </a:defRPr>
            </a:lvl1pPr>
          </a:lstStyle>
          <a:p>
            <a:pPr/>
            <a:r>
              <a:t>Factory738</a:t>
            </a:r>
          </a:p>
        </p:txBody>
      </p:sp>
      <p:sp>
        <p:nvSpPr>
          <p:cNvPr id="3" name="Rectangle 1"/>
          <p:cNvSpPr/>
          <p:nvPr/>
        </p:nvSpPr>
        <p:spPr>
          <a:xfrm>
            <a:off x="551383" y="260647"/>
            <a:ext cx="1728193" cy="504058"/>
          </a:xfrm>
          <a:prstGeom prst="rect">
            <a:avLst/>
          </a:prstGeom>
          <a:solidFill>
            <a:srgbClr val="F2F2F2"/>
          </a:solidFill>
          <a:ln w="12700">
            <a:miter lim="400000"/>
          </a:ln>
        </p:spPr>
        <p:txBody>
          <a:bodyPr lIns="45719" rIns="45719" anchor="ctr"/>
          <a:lstStyle/>
          <a:p>
            <a:pPr algn="ctr">
              <a:defRPr sz="800">
                <a:solidFill>
                  <a:srgbClr val="FFFFFF"/>
                </a:solidFill>
                <a:latin typeface="Roboto Bold"/>
                <a:ea typeface="Roboto Bold"/>
                <a:cs typeface="Roboto Bold"/>
                <a:sym typeface="Roboto Bold"/>
              </a:defRPr>
            </a:pPr>
          </a:p>
        </p:txBody>
      </p:sp>
      <p:sp>
        <p:nvSpPr>
          <p:cNvPr id="4" name="Title Text"/>
          <p:cNvSpPr txBox="1"/>
          <p:nvPr>
            <p:ph type="title"/>
          </p:nvPr>
        </p:nvSpPr>
        <p:spPr>
          <a:xfrm>
            <a:off x="609600" y="92074"/>
            <a:ext cx="10972800" cy="1508126"/>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5" name="Body Level One…"/>
          <p:cNvSpPr txBox="1"/>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6" name="Slide Number"/>
          <p:cNvSpPr txBox="1"/>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500" u="none">
          <a:solidFill>
            <a:srgbClr val="3B3B3B"/>
          </a:solidFill>
          <a:uFillTx/>
          <a:latin typeface="Roboto Bold"/>
          <a:ea typeface="Roboto Bold"/>
          <a:cs typeface="Roboto Bold"/>
          <a:sym typeface="Roboto Bold"/>
        </a:defRPr>
      </a:lvl1pPr>
      <a:lvl2pPr marL="0" marR="0" indent="0" algn="l" defTabSz="914400" rtl="0" latinLnBrk="0">
        <a:lnSpc>
          <a:spcPct val="90000"/>
        </a:lnSpc>
        <a:spcBef>
          <a:spcPts val="0"/>
        </a:spcBef>
        <a:spcAft>
          <a:spcPts val="0"/>
        </a:spcAft>
        <a:buClrTx/>
        <a:buSzTx/>
        <a:buFontTx/>
        <a:buNone/>
        <a:tabLst/>
        <a:defRPr b="0" baseline="0" cap="none" i="0" spc="0" strike="noStrike" sz="4500" u="none">
          <a:solidFill>
            <a:srgbClr val="3B3B3B"/>
          </a:solidFill>
          <a:uFillTx/>
          <a:latin typeface="Roboto Bold"/>
          <a:ea typeface="Roboto Bold"/>
          <a:cs typeface="Roboto Bold"/>
          <a:sym typeface="Roboto Bold"/>
        </a:defRPr>
      </a:lvl2pPr>
      <a:lvl3pPr marL="0" marR="0" indent="0" algn="l" defTabSz="914400" rtl="0" latinLnBrk="0">
        <a:lnSpc>
          <a:spcPct val="90000"/>
        </a:lnSpc>
        <a:spcBef>
          <a:spcPts val="0"/>
        </a:spcBef>
        <a:spcAft>
          <a:spcPts val="0"/>
        </a:spcAft>
        <a:buClrTx/>
        <a:buSzTx/>
        <a:buFontTx/>
        <a:buNone/>
        <a:tabLst/>
        <a:defRPr b="0" baseline="0" cap="none" i="0" spc="0" strike="noStrike" sz="4500" u="none">
          <a:solidFill>
            <a:srgbClr val="3B3B3B"/>
          </a:solidFill>
          <a:uFillTx/>
          <a:latin typeface="Roboto Bold"/>
          <a:ea typeface="Roboto Bold"/>
          <a:cs typeface="Roboto Bold"/>
          <a:sym typeface="Roboto Bold"/>
        </a:defRPr>
      </a:lvl3pPr>
      <a:lvl4pPr marL="0" marR="0" indent="0" algn="l" defTabSz="914400" rtl="0" latinLnBrk="0">
        <a:lnSpc>
          <a:spcPct val="90000"/>
        </a:lnSpc>
        <a:spcBef>
          <a:spcPts val="0"/>
        </a:spcBef>
        <a:spcAft>
          <a:spcPts val="0"/>
        </a:spcAft>
        <a:buClrTx/>
        <a:buSzTx/>
        <a:buFontTx/>
        <a:buNone/>
        <a:tabLst/>
        <a:defRPr b="0" baseline="0" cap="none" i="0" spc="0" strike="noStrike" sz="4500" u="none">
          <a:solidFill>
            <a:srgbClr val="3B3B3B"/>
          </a:solidFill>
          <a:uFillTx/>
          <a:latin typeface="Roboto Bold"/>
          <a:ea typeface="Roboto Bold"/>
          <a:cs typeface="Roboto Bold"/>
          <a:sym typeface="Roboto Bold"/>
        </a:defRPr>
      </a:lvl4pPr>
      <a:lvl5pPr marL="0" marR="0" indent="0" algn="l" defTabSz="914400" rtl="0" latinLnBrk="0">
        <a:lnSpc>
          <a:spcPct val="90000"/>
        </a:lnSpc>
        <a:spcBef>
          <a:spcPts val="0"/>
        </a:spcBef>
        <a:spcAft>
          <a:spcPts val="0"/>
        </a:spcAft>
        <a:buClrTx/>
        <a:buSzTx/>
        <a:buFontTx/>
        <a:buNone/>
        <a:tabLst/>
        <a:defRPr b="0" baseline="0" cap="none" i="0" spc="0" strike="noStrike" sz="4500" u="none">
          <a:solidFill>
            <a:srgbClr val="3B3B3B"/>
          </a:solidFill>
          <a:uFillTx/>
          <a:latin typeface="Roboto Bold"/>
          <a:ea typeface="Roboto Bold"/>
          <a:cs typeface="Roboto Bold"/>
          <a:sym typeface="Roboto Bold"/>
        </a:defRPr>
      </a:lvl5pPr>
      <a:lvl6pPr marL="0" marR="0" indent="0" algn="l" defTabSz="914400" rtl="0" latinLnBrk="0">
        <a:lnSpc>
          <a:spcPct val="90000"/>
        </a:lnSpc>
        <a:spcBef>
          <a:spcPts val="0"/>
        </a:spcBef>
        <a:spcAft>
          <a:spcPts val="0"/>
        </a:spcAft>
        <a:buClrTx/>
        <a:buSzTx/>
        <a:buFontTx/>
        <a:buNone/>
        <a:tabLst/>
        <a:defRPr b="0" baseline="0" cap="none" i="0" spc="0" strike="noStrike" sz="4500" u="none">
          <a:solidFill>
            <a:srgbClr val="3B3B3B"/>
          </a:solidFill>
          <a:uFillTx/>
          <a:latin typeface="Roboto Bold"/>
          <a:ea typeface="Roboto Bold"/>
          <a:cs typeface="Roboto Bold"/>
          <a:sym typeface="Roboto Bold"/>
        </a:defRPr>
      </a:lvl6pPr>
      <a:lvl7pPr marL="0" marR="0" indent="0" algn="l" defTabSz="914400" rtl="0" latinLnBrk="0">
        <a:lnSpc>
          <a:spcPct val="90000"/>
        </a:lnSpc>
        <a:spcBef>
          <a:spcPts val="0"/>
        </a:spcBef>
        <a:spcAft>
          <a:spcPts val="0"/>
        </a:spcAft>
        <a:buClrTx/>
        <a:buSzTx/>
        <a:buFontTx/>
        <a:buNone/>
        <a:tabLst/>
        <a:defRPr b="0" baseline="0" cap="none" i="0" spc="0" strike="noStrike" sz="4500" u="none">
          <a:solidFill>
            <a:srgbClr val="3B3B3B"/>
          </a:solidFill>
          <a:uFillTx/>
          <a:latin typeface="Roboto Bold"/>
          <a:ea typeface="Roboto Bold"/>
          <a:cs typeface="Roboto Bold"/>
          <a:sym typeface="Roboto Bold"/>
        </a:defRPr>
      </a:lvl7pPr>
      <a:lvl8pPr marL="0" marR="0" indent="0" algn="l" defTabSz="914400" rtl="0" latinLnBrk="0">
        <a:lnSpc>
          <a:spcPct val="90000"/>
        </a:lnSpc>
        <a:spcBef>
          <a:spcPts val="0"/>
        </a:spcBef>
        <a:spcAft>
          <a:spcPts val="0"/>
        </a:spcAft>
        <a:buClrTx/>
        <a:buSzTx/>
        <a:buFontTx/>
        <a:buNone/>
        <a:tabLst/>
        <a:defRPr b="0" baseline="0" cap="none" i="0" spc="0" strike="noStrike" sz="4500" u="none">
          <a:solidFill>
            <a:srgbClr val="3B3B3B"/>
          </a:solidFill>
          <a:uFillTx/>
          <a:latin typeface="Roboto Bold"/>
          <a:ea typeface="Roboto Bold"/>
          <a:cs typeface="Roboto Bold"/>
          <a:sym typeface="Roboto Bold"/>
        </a:defRPr>
      </a:lvl8pPr>
      <a:lvl9pPr marL="0" marR="0" indent="0" algn="l" defTabSz="914400" rtl="0" latinLnBrk="0">
        <a:lnSpc>
          <a:spcPct val="90000"/>
        </a:lnSpc>
        <a:spcBef>
          <a:spcPts val="0"/>
        </a:spcBef>
        <a:spcAft>
          <a:spcPts val="0"/>
        </a:spcAft>
        <a:buClrTx/>
        <a:buSzTx/>
        <a:buFontTx/>
        <a:buNone/>
        <a:tabLst/>
        <a:defRPr b="0" baseline="0" cap="none" i="0" spc="0" strike="noStrike" sz="4500" u="none">
          <a:solidFill>
            <a:srgbClr val="3B3B3B"/>
          </a:solidFill>
          <a:uFillTx/>
          <a:latin typeface="Roboto Bold"/>
          <a:ea typeface="Roboto Bold"/>
          <a:cs typeface="Roboto Bold"/>
          <a:sym typeface="Roboto Bold"/>
        </a:defRPr>
      </a:lvl9pPr>
    </p:titleStyle>
    <p:bodyStyle>
      <a:lvl1pPr marL="0" marR="0" indent="45719" algn="l" defTabSz="914400" rtl="0" latinLnBrk="0">
        <a:lnSpc>
          <a:spcPct val="100000"/>
        </a:lnSpc>
        <a:spcBef>
          <a:spcPts val="1400"/>
        </a:spcBef>
        <a:spcAft>
          <a:spcPts val="0"/>
        </a:spcAft>
        <a:buClrTx/>
        <a:buSzTx/>
        <a:buFontTx/>
        <a:buNone/>
        <a:tabLst/>
        <a:defRPr b="0" baseline="0" cap="none" i="0" spc="0" strike="noStrike" sz="2200" u="none">
          <a:solidFill>
            <a:srgbClr val="3B3B3B"/>
          </a:solidFill>
          <a:uFillTx/>
          <a:latin typeface="Roboto Regular"/>
          <a:ea typeface="Roboto Regular"/>
          <a:cs typeface="Roboto Regular"/>
          <a:sym typeface="Roboto Regular"/>
        </a:defRPr>
      </a:lvl1pPr>
      <a:lvl2pPr marL="0" marR="0" indent="274320" algn="l" defTabSz="914400" rtl="0" latinLnBrk="0">
        <a:lnSpc>
          <a:spcPct val="100000"/>
        </a:lnSpc>
        <a:spcBef>
          <a:spcPts val="1400"/>
        </a:spcBef>
        <a:spcAft>
          <a:spcPts val="0"/>
        </a:spcAft>
        <a:buClrTx/>
        <a:buSzTx/>
        <a:buFontTx/>
        <a:buNone/>
        <a:tabLst/>
        <a:defRPr b="0" baseline="0" cap="none" i="0" spc="0" strike="noStrike" sz="2200" u="none">
          <a:solidFill>
            <a:srgbClr val="3B3B3B"/>
          </a:solidFill>
          <a:uFillTx/>
          <a:latin typeface="Roboto Regular"/>
          <a:ea typeface="Roboto Regular"/>
          <a:cs typeface="Roboto Regular"/>
          <a:sym typeface="Roboto Regular"/>
        </a:defRPr>
      </a:lvl2pPr>
      <a:lvl3pPr marL="0" marR="0" indent="548640" algn="l" defTabSz="914400" rtl="0" latinLnBrk="0">
        <a:lnSpc>
          <a:spcPct val="100000"/>
        </a:lnSpc>
        <a:spcBef>
          <a:spcPts val="1400"/>
        </a:spcBef>
        <a:spcAft>
          <a:spcPts val="0"/>
        </a:spcAft>
        <a:buClrTx/>
        <a:buSzTx/>
        <a:buFontTx/>
        <a:buNone/>
        <a:tabLst/>
        <a:defRPr b="0" baseline="0" cap="none" i="0" spc="0" strike="noStrike" sz="2200" u="none">
          <a:solidFill>
            <a:srgbClr val="3B3B3B"/>
          </a:solidFill>
          <a:uFillTx/>
          <a:latin typeface="Roboto Regular"/>
          <a:ea typeface="Roboto Regular"/>
          <a:cs typeface="Roboto Regular"/>
          <a:sym typeface="Roboto Regular"/>
        </a:defRPr>
      </a:lvl3pPr>
      <a:lvl4pPr marL="0" marR="0" indent="822960" algn="l" defTabSz="914400" rtl="0" latinLnBrk="0">
        <a:lnSpc>
          <a:spcPct val="100000"/>
        </a:lnSpc>
        <a:spcBef>
          <a:spcPts val="1400"/>
        </a:spcBef>
        <a:spcAft>
          <a:spcPts val="0"/>
        </a:spcAft>
        <a:buClrTx/>
        <a:buSzTx/>
        <a:buFontTx/>
        <a:buNone/>
        <a:tabLst/>
        <a:defRPr b="0" baseline="0" cap="none" i="0" spc="0" strike="noStrike" sz="2200" u="none">
          <a:solidFill>
            <a:srgbClr val="3B3B3B"/>
          </a:solidFill>
          <a:uFillTx/>
          <a:latin typeface="Roboto Regular"/>
          <a:ea typeface="Roboto Regular"/>
          <a:cs typeface="Roboto Regular"/>
          <a:sym typeface="Roboto Regular"/>
        </a:defRPr>
      </a:lvl4pPr>
      <a:lvl5pPr marL="0" marR="0" indent="1097280" algn="l" defTabSz="914400" rtl="0" latinLnBrk="0">
        <a:lnSpc>
          <a:spcPct val="100000"/>
        </a:lnSpc>
        <a:spcBef>
          <a:spcPts val="1400"/>
        </a:spcBef>
        <a:spcAft>
          <a:spcPts val="0"/>
        </a:spcAft>
        <a:buClrTx/>
        <a:buSzTx/>
        <a:buFontTx/>
        <a:buNone/>
        <a:tabLst/>
        <a:defRPr b="0" baseline="0" cap="none" i="0" spc="0" strike="noStrike" sz="2200" u="none">
          <a:solidFill>
            <a:srgbClr val="3B3B3B"/>
          </a:solidFill>
          <a:uFillTx/>
          <a:latin typeface="Roboto Regular"/>
          <a:ea typeface="Roboto Regular"/>
          <a:cs typeface="Roboto Regular"/>
          <a:sym typeface="Roboto Regular"/>
        </a:defRPr>
      </a:lvl5pPr>
      <a:lvl6pPr marL="1685725" marR="0" indent="-314325" algn="l" defTabSz="914400" rtl="0" latinLnBrk="0">
        <a:lnSpc>
          <a:spcPct val="100000"/>
        </a:lnSpc>
        <a:spcBef>
          <a:spcPts val="1400"/>
        </a:spcBef>
        <a:spcAft>
          <a:spcPts val="0"/>
        </a:spcAft>
        <a:buClrTx/>
        <a:buSzPct val="80000"/>
        <a:buFontTx/>
        <a:buChar char="•"/>
        <a:tabLst/>
        <a:defRPr b="0" baseline="0" cap="none" i="0" spc="0" strike="noStrike" sz="2200" u="none">
          <a:solidFill>
            <a:srgbClr val="3B3B3B"/>
          </a:solidFill>
          <a:uFillTx/>
          <a:latin typeface="Roboto Regular"/>
          <a:ea typeface="Roboto Regular"/>
          <a:cs typeface="Roboto Regular"/>
          <a:sym typeface="Roboto Regular"/>
        </a:defRPr>
      </a:lvl6pPr>
      <a:lvl7pPr marL="1985724" marR="0" indent="-314325" algn="l" defTabSz="914400" rtl="0" latinLnBrk="0">
        <a:lnSpc>
          <a:spcPct val="100000"/>
        </a:lnSpc>
        <a:spcBef>
          <a:spcPts val="1400"/>
        </a:spcBef>
        <a:spcAft>
          <a:spcPts val="0"/>
        </a:spcAft>
        <a:buClrTx/>
        <a:buSzPct val="80000"/>
        <a:buFontTx/>
        <a:buChar char="•"/>
        <a:tabLst/>
        <a:defRPr b="0" baseline="0" cap="none" i="0" spc="0" strike="noStrike" sz="2200" u="none">
          <a:solidFill>
            <a:srgbClr val="3B3B3B"/>
          </a:solidFill>
          <a:uFillTx/>
          <a:latin typeface="Roboto Regular"/>
          <a:ea typeface="Roboto Regular"/>
          <a:cs typeface="Roboto Regular"/>
          <a:sym typeface="Roboto Regular"/>
        </a:defRPr>
      </a:lvl7pPr>
      <a:lvl8pPr marL="2285725" marR="0" indent="-314325" algn="l" defTabSz="914400" rtl="0" latinLnBrk="0">
        <a:lnSpc>
          <a:spcPct val="100000"/>
        </a:lnSpc>
        <a:spcBef>
          <a:spcPts val="1400"/>
        </a:spcBef>
        <a:spcAft>
          <a:spcPts val="0"/>
        </a:spcAft>
        <a:buClrTx/>
        <a:buSzPct val="80000"/>
        <a:buFontTx/>
        <a:buChar char="•"/>
        <a:tabLst/>
        <a:defRPr b="0" baseline="0" cap="none" i="0" spc="0" strike="noStrike" sz="2200" u="none">
          <a:solidFill>
            <a:srgbClr val="3B3B3B"/>
          </a:solidFill>
          <a:uFillTx/>
          <a:latin typeface="Roboto Regular"/>
          <a:ea typeface="Roboto Regular"/>
          <a:cs typeface="Roboto Regular"/>
          <a:sym typeface="Roboto Regular"/>
        </a:defRPr>
      </a:lvl8pPr>
      <a:lvl9pPr marL="2585724" marR="0" indent="-314325" algn="l" defTabSz="914400" rtl="0" latinLnBrk="0">
        <a:lnSpc>
          <a:spcPct val="100000"/>
        </a:lnSpc>
        <a:spcBef>
          <a:spcPts val="1400"/>
        </a:spcBef>
        <a:spcAft>
          <a:spcPts val="0"/>
        </a:spcAft>
        <a:buClrTx/>
        <a:buSzPct val="80000"/>
        <a:buFontTx/>
        <a:buChar char="•"/>
        <a:tabLst/>
        <a:defRPr b="0" baseline="0" cap="none" i="0" spc="0" strike="noStrike" sz="2200" u="none">
          <a:solidFill>
            <a:srgbClr val="3B3B3B"/>
          </a:solidFill>
          <a:uFillTx/>
          <a:latin typeface="Roboto Regular"/>
          <a:ea typeface="Roboto Regular"/>
          <a:cs typeface="Roboto Regular"/>
          <a:sym typeface="Roboto Regular"/>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Open Sans"/>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Open Sans"/>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Open Sans"/>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Open Sans"/>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Open Sans"/>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Open Sans"/>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Open Sans"/>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Open Sans"/>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Open San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51" name="Freeform 77"/>
          <p:cNvGrpSpPr/>
          <p:nvPr/>
        </p:nvGrpSpPr>
        <p:grpSpPr>
          <a:xfrm>
            <a:off x="12571065" y="3670300"/>
            <a:ext cx="12701" cy="1"/>
            <a:chOff x="0" y="0"/>
            <a:chExt cx="12700" cy="0"/>
          </a:xfrm>
        </p:grpSpPr>
        <p:sp>
          <p:nvSpPr>
            <p:cNvPr id="4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5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52" name="Title 5"/>
          <p:cNvSpPr txBox="1"/>
          <p:nvPr>
            <p:ph type="ctrTitle"/>
          </p:nvPr>
        </p:nvSpPr>
        <p:spPr>
          <a:xfrm>
            <a:off x="614171" y="2366888"/>
            <a:ext cx="10963658" cy="1330627"/>
          </a:xfrm>
          <a:prstGeom prst="rect">
            <a:avLst/>
          </a:prstGeom>
        </p:spPr>
        <p:txBody>
          <a:bodyPr/>
          <a:lstStyle>
            <a:lvl1pPr defTabSz="850391">
              <a:defRPr sz="7440"/>
            </a:lvl1pPr>
          </a:lstStyle>
          <a:p>
            <a:pPr/>
            <a:r>
              <a:t>The Writer’s Inkhorn</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52"/>
                                        </p:tgtEl>
                                        <p:attrNameLst>
                                          <p:attrName>style.visibility</p:attrName>
                                        </p:attrNameLst>
                                      </p:cBhvr>
                                      <p:to>
                                        <p:strVal val="visible"/>
                                      </p:to>
                                    </p:set>
                                    <p:anim calcmode="lin" valueType="num">
                                      <p:cBhvr>
                                        <p:cTn id="7" dur="1000" fill="hold"/>
                                        <p:tgtEl>
                                          <p:spTgt spid="52"/>
                                        </p:tgtEl>
                                        <p:attrNameLst>
                                          <p:attrName>ppt_x</p:attrName>
                                        </p:attrNameLst>
                                      </p:cBhvr>
                                      <p:tavLst>
                                        <p:tav tm="0">
                                          <p:val>
                                            <p:strVal val="#ppt_x"/>
                                          </p:val>
                                        </p:tav>
                                        <p:tav tm="100000">
                                          <p:val>
                                            <p:strVal val="#ppt_x"/>
                                          </p:val>
                                        </p:tav>
                                      </p:tavLst>
                                    </p:anim>
                                    <p:anim calcmode="lin" valueType="num">
                                      <p:cBhvr>
                                        <p:cTn id="8" dur="1000" fill="hold"/>
                                        <p:tgtEl>
                                          <p:spTgt spid="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2" grpId="1"/>
    </p:bld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96" name="Freeform 77"/>
          <p:cNvGrpSpPr/>
          <p:nvPr/>
        </p:nvGrpSpPr>
        <p:grpSpPr>
          <a:xfrm>
            <a:off x="12571065" y="3670300"/>
            <a:ext cx="12701" cy="1"/>
            <a:chOff x="0" y="0"/>
            <a:chExt cx="12700" cy="0"/>
          </a:xfrm>
        </p:grpSpPr>
        <p:sp>
          <p:nvSpPr>
            <p:cNvPr id="9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9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97" name="Title 5"/>
          <p:cNvSpPr txBox="1"/>
          <p:nvPr>
            <p:ph type="ctrTitle"/>
          </p:nvPr>
        </p:nvSpPr>
        <p:spPr>
          <a:xfrm>
            <a:off x="614171" y="637057"/>
            <a:ext cx="10963658" cy="5583886"/>
          </a:xfrm>
          <a:prstGeom prst="rect">
            <a:avLst/>
          </a:prstGeom>
        </p:spPr>
        <p:txBody>
          <a:bodyPr anchor="t"/>
          <a:lstStyle>
            <a:lvl1pPr defTabSz="896111">
              <a:defRPr sz="7840"/>
            </a:lvl1pPr>
          </a:lstStyle>
          <a:p>
            <a:pPr/>
            <a:r>
              <a:t>Nehemiah 8:4 The scribe Ezra stood on a high wooden platform made for this purpose…….</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97"/>
                                        </p:tgtEl>
                                        <p:attrNameLst>
                                          <p:attrName>style.visibility</p:attrName>
                                        </p:attrNameLst>
                                      </p:cBhvr>
                                      <p:to>
                                        <p:strVal val="visible"/>
                                      </p:to>
                                    </p:set>
                                    <p:anim calcmode="lin" valueType="num">
                                      <p:cBhvr>
                                        <p:cTn id="7" dur="1000" fill="hold"/>
                                        <p:tgtEl>
                                          <p:spTgt spid="97"/>
                                        </p:tgtEl>
                                        <p:attrNameLst>
                                          <p:attrName>ppt_x</p:attrName>
                                        </p:attrNameLst>
                                      </p:cBhvr>
                                      <p:tavLst>
                                        <p:tav tm="0">
                                          <p:val>
                                            <p:strVal val="#ppt_x"/>
                                          </p:val>
                                        </p:tav>
                                        <p:tav tm="100000">
                                          <p:val>
                                            <p:strVal val="#ppt_x"/>
                                          </p:val>
                                        </p:tav>
                                      </p:tavLst>
                                    </p:anim>
                                    <p:anim calcmode="lin" valueType="num">
                                      <p:cBhvr>
                                        <p:cTn id="8" dur="1000" fill="hold"/>
                                        <p:tgtEl>
                                          <p:spTgt spid="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97" grpId="1"/>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101" name="Freeform 77"/>
          <p:cNvGrpSpPr/>
          <p:nvPr/>
        </p:nvGrpSpPr>
        <p:grpSpPr>
          <a:xfrm>
            <a:off x="12571065" y="3670300"/>
            <a:ext cx="12701" cy="1"/>
            <a:chOff x="0" y="0"/>
            <a:chExt cx="12700" cy="0"/>
          </a:xfrm>
        </p:grpSpPr>
        <p:sp>
          <p:nvSpPr>
            <p:cNvPr id="9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10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102" name="Title 5"/>
          <p:cNvSpPr txBox="1"/>
          <p:nvPr>
            <p:ph type="ctrTitle"/>
          </p:nvPr>
        </p:nvSpPr>
        <p:spPr>
          <a:xfrm>
            <a:off x="614171" y="637057"/>
            <a:ext cx="10963658" cy="5583886"/>
          </a:xfrm>
          <a:prstGeom prst="rect">
            <a:avLst/>
          </a:prstGeom>
        </p:spPr>
        <p:txBody>
          <a:bodyPr anchor="t"/>
          <a:lstStyle/>
          <a:p>
            <a:pPr defTabSz="557784">
              <a:defRPr sz="4880"/>
            </a:pPr>
            <a:r>
              <a:t>Nehemiah 8:9 Nehemiah the governor, </a:t>
            </a:r>
            <a:r>
              <a:rPr>
                <a:solidFill>
                  <a:srgbClr val="FFFFFF"/>
                </a:solidFill>
              </a:rPr>
              <a:t>Ezra the priest and scribe</a:t>
            </a:r>
            <a:r>
              <a:t>, and the Levites </a:t>
            </a:r>
            <a:r>
              <a:rPr>
                <a:solidFill>
                  <a:srgbClr val="FFFFFF"/>
                </a:solidFill>
              </a:rPr>
              <a:t>who were instructing the people</a:t>
            </a:r>
            <a:r>
              <a:t> said to all of them, </a:t>
            </a:r>
            <a:r>
              <a:rPr>
                <a:solidFill>
                  <a:srgbClr val="FFFFFF"/>
                </a:solidFill>
              </a:rPr>
              <a:t>“This day is holy to the Lord your God. Do not mourn or weep.”</a:t>
            </a:r>
            <a:r>
              <a:t> For </a:t>
            </a:r>
            <a:r>
              <a:rPr>
                <a:solidFill>
                  <a:srgbClr val="FFFFFF"/>
                </a:solidFill>
              </a:rPr>
              <a:t>all the people were weeping as they heard the words of the law.</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102"/>
                                        </p:tgtEl>
                                        <p:attrNameLst>
                                          <p:attrName>style.visibility</p:attrName>
                                        </p:attrNameLst>
                                      </p:cBhvr>
                                      <p:to>
                                        <p:strVal val="visible"/>
                                      </p:to>
                                    </p:set>
                                    <p:anim calcmode="lin" valueType="num">
                                      <p:cBhvr>
                                        <p:cTn id="7" dur="1000" fill="hold"/>
                                        <p:tgtEl>
                                          <p:spTgt spid="102"/>
                                        </p:tgtEl>
                                        <p:attrNameLst>
                                          <p:attrName>ppt_x</p:attrName>
                                        </p:attrNameLst>
                                      </p:cBhvr>
                                      <p:tavLst>
                                        <p:tav tm="0">
                                          <p:val>
                                            <p:strVal val="#ppt_x"/>
                                          </p:val>
                                        </p:tav>
                                        <p:tav tm="100000">
                                          <p:val>
                                            <p:strVal val="#ppt_x"/>
                                          </p:val>
                                        </p:tav>
                                      </p:tavLst>
                                    </p:anim>
                                    <p:anim calcmode="lin" valueType="num">
                                      <p:cBhvr>
                                        <p:cTn id="8" dur="1000" fill="hold"/>
                                        <p:tgtEl>
                                          <p:spTgt spid="10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2" grpId="1"/>
    </p:bld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106" name="Freeform 77"/>
          <p:cNvGrpSpPr/>
          <p:nvPr/>
        </p:nvGrpSpPr>
        <p:grpSpPr>
          <a:xfrm>
            <a:off x="12571065" y="3670300"/>
            <a:ext cx="12701" cy="1"/>
            <a:chOff x="0" y="0"/>
            <a:chExt cx="12700" cy="0"/>
          </a:xfrm>
        </p:grpSpPr>
        <p:sp>
          <p:nvSpPr>
            <p:cNvPr id="10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10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107" name="Title 5"/>
          <p:cNvSpPr txBox="1"/>
          <p:nvPr>
            <p:ph type="ctrTitle"/>
          </p:nvPr>
        </p:nvSpPr>
        <p:spPr>
          <a:xfrm>
            <a:off x="614171" y="637057"/>
            <a:ext cx="10963658" cy="5583886"/>
          </a:xfrm>
          <a:prstGeom prst="rect">
            <a:avLst/>
          </a:prstGeom>
        </p:spPr>
        <p:txBody>
          <a:bodyPr anchor="t"/>
          <a:lstStyle/>
          <a:p>
            <a:pPr defTabSz="658368">
              <a:defRPr sz="5760"/>
            </a:pPr>
            <a:r>
              <a:t>Nehemiah 12:31 Then I had the leaders of Judah come up on the wall, and </a:t>
            </a:r>
            <a:r>
              <a:rPr>
                <a:solidFill>
                  <a:srgbClr val="FFFFFF"/>
                </a:solidFill>
              </a:rPr>
              <a:t>I appointed two large thanksgiving choirs</a:t>
            </a:r>
            <a:r>
              <a:t>, the first one proceeding to the right on top of the wall toward the Refuse Gate.</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107"/>
                                        </p:tgtEl>
                                        <p:attrNameLst>
                                          <p:attrName>style.visibility</p:attrName>
                                        </p:attrNameLst>
                                      </p:cBhvr>
                                      <p:to>
                                        <p:strVal val="visible"/>
                                      </p:to>
                                    </p:set>
                                    <p:anim calcmode="lin" valueType="num">
                                      <p:cBhvr>
                                        <p:cTn id="7" dur="1000" fill="hold"/>
                                        <p:tgtEl>
                                          <p:spTgt spid="107"/>
                                        </p:tgtEl>
                                        <p:attrNameLst>
                                          <p:attrName>ppt_x</p:attrName>
                                        </p:attrNameLst>
                                      </p:cBhvr>
                                      <p:tavLst>
                                        <p:tav tm="0">
                                          <p:val>
                                            <p:strVal val="#ppt_x"/>
                                          </p:val>
                                        </p:tav>
                                        <p:tav tm="100000">
                                          <p:val>
                                            <p:strVal val="#ppt_x"/>
                                          </p:val>
                                        </p:tav>
                                      </p:tavLst>
                                    </p:anim>
                                    <p:anim calcmode="lin" valueType="num">
                                      <p:cBhvr>
                                        <p:cTn id="8" dur="1000" fill="hold"/>
                                        <p:tgtEl>
                                          <p:spTgt spid="10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7" grpId="1"/>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111" name="Freeform 77"/>
          <p:cNvGrpSpPr/>
          <p:nvPr/>
        </p:nvGrpSpPr>
        <p:grpSpPr>
          <a:xfrm>
            <a:off x="12571065" y="3670300"/>
            <a:ext cx="12701" cy="1"/>
            <a:chOff x="0" y="0"/>
            <a:chExt cx="12700" cy="0"/>
          </a:xfrm>
        </p:grpSpPr>
        <p:sp>
          <p:nvSpPr>
            <p:cNvPr id="10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11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112" name="Title 5"/>
          <p:cNvSpPr txBox="1"/>
          <p:nvPr>
            <p:ph type="ctrTitle"/>
          </p:nvPr>
        </p:nvSpPr>
        <p:spPr>
          <a:xfrm>
            <a:off x="614171" y="637057"/>
            <a:ext cx="10963658" cy="5583886"/>
          </a:xfrm>
          <a:prstGeom prst="rect">
            <a:avLst/>
          </a:prstGeom>
        </p:spPr>
        <p:txBody>
          <a:bodyPr anchor="t"/>
          <a:lstStyle/>
          <a:p>
            <a:pPr defTabSz="475487">
              <a:defRPr sz="4160"/>
            </a:pPr>
            <a:r>
              <a:t>Nehemiah 12:36 and his brethren, Shemaiah, and Azarel, Milalai, Gilalai, Maai, Nethanel, and Judah, Hanani, </a:t>
            </a:r>
            <a:r>
              <a:rPr>
                <a:solidFill>
                  <a:srgbClr val="FFFFFF"/>
                </a:solidFill>
              </a:rPr>
              <a:t>with the musical instruments of David the man of God; and Ezra the scribe was before them.</a:t>
            </a:r>
            <a:r>
              <a:t> 37 And by the fountain gate, and straight before them, they went up by the stairs of the city of David, at the ascent of the wall, above the house of David, even unto the water gate eastward.</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112"/>
                                        </p:tgtEl>
                                        <p:attrNameLst>
                                          <p:attrName>style.visibility</p:attrName>
                                        </p:attrNameLst>
                                      </p:cBhvr>
                                      <p:to>
                                        <p:strVal val="visible"/>
                                      </p:to>
                                    </p:set>
                                    <p:anim calcmode="lin" valueType="num">
                                      <p:cBhvr>
                                        <p:cTn id="7" dur="1000" fill="hold"/>
                                        <p:tgtEl>
                                          <p:spTgt spid="112"/>
                                        </p:tgtEl>
                                        <p:attrNameLst>
                                          <p:attrName>ppt_x</p:attrName>
                                        </p:attrNameLst>
                                      </p:cBhvr>
                                      <p:tavLst>
                                        <p:tav tm="0">
                                          <p:val>
                                            <p:strVal val="#ppt_x"/>
                                          </p:val>
                                        </p:tav>
                                        <p:tav tm="100000">
                                          <p:val>
                                            <p:strVal val="#ppt_x"/>
                                          </p:val>
                                        </p:tav>
                                      </p:tavLst>
                                    </p:anim>
                                    <p:anim calcmode="lin" valueType="num">
                                      <p:cBhvr>
                                        <p:cTn id="8" dur="1000" fill="hold"/>
                                        <p:tgtEl>
                                          <p:spTgt spid="1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12" grpId="1"/>
    </p:bld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116" name="Freeform 77"/>
          <p:cNvGrpSpPr/>
          <p:nvPr/>
        </p:nvGrpSpPr>
        <p:grpSpPr>
          <a:xfrm>
            <a:off x="12571065" y="3670300"/>
            <a:ext cx="12701" cy="1"/>
            <a:chOff x="0" y="0"/>
            <a:chExt cx="12700" cy="0"/>
          </a:xfrm>
        </p:grpSpPr>
        <p:sp>
          <p:nvSpPr>
            <p:cNvPr id="11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11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117" name="Title 5"/>
          <p:cNvSpPr txBox="1"/>
          <p:nvPr>
            <p:ph type="ctrTitle"/>
          </p:nvPr>
        </p:nvSpPr>
        <p:spPr>
          <a:xfrm>
            <a:off x="614171" y="637057"/>
            <a:ext cx="10963658" cy="5583886"/>
          </a:xfrm>
          <a:prstGeom prst="rect">
            <a:avLst/>
          </a:prstGeom>
        </p:spPr>
        <p:txBody>
          <a:bodyPr anchor="t"/>
          <a:lstStyle/>
          <a:p>
            <a:pPr defTabSz="612648">
              <a:defRPr sz="5360"/>
            </a:pPr>
            <a:r>
              <a:t>Nehemiah 12:43 And they offered great sacrifices that day, and rejoiced; for God had made them rejoice with great joy; a</a:t>
            </a:r>
            <a:r>
              <a:rPr>
                <a:solidFill>
                  <a:srgbClr val="FFFFFF"/>
                </a:solidFill>
              </a:rPr>
              <a:t>nd the women also and the children rejoiced: so that the joy of Jerusalem was heard even afar off</a:t>
            </a:r>
            <a:r>
              <a:t>.</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117"/>
                                        </p:tgtEl>
                                        <p:attrNameLst>
                                          <p:attrName>style.visibility</p:attrName>
                                        </p:attrNameLst>
                                      </p:cBhvr>
                                      <p:to>
                                        <p:strVal val="visible"/>
                                      </p:to>
                                    </p:set>
                                    <p:anim calcmode="lin" valueType="num">
                                      <p:cBhvr>
                                        <p:cTn id="7" dur="1000" fill="hold"/>
                                        <p:tgtEl>
                                          <p:spTgt spid="117"/>
                                        </p:tgtEl>
                                        <p:attrNameLst>
                                          <p:attrName>ppt_x</p:attrName>
                                        </p:attrNameLst>
                                      </p:cBhvr>
                                      <p:tavLst>
                                        <p:tav tm="0">
                                          <p:val>
                                            <p:strVal val="#ppt_x"/>
                                          </p:val>
                                        </p:tav>
                                        <p:tav tm="100000">
                                          <p:val>
                                            <p:strVal val="#ppt_x"/>
                                          </p:val>
                                        </p:tav>
                                      </p:tavLst>
                                    </p:anim>
                                    <p:anim calcmode="lin" valueType="num">
                                      <p:cBhvr>
                                        <p:cTn id="8" dur="1000" fill="hold"/>
                                        <p:tgtEl>
                                          <p:spTgt spid="1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17"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121" name="Freeform 77"/>
          <p:cNvGrpSpPr/>
          <p:nvPr/>
        </p:nvGrpSpPr>
        <p:grpSpPr>
          <a:xfrm>
            <a:off x="12571065" y="3670300"/>
            <a:ext cx="12701" cy="1"/>
            <a:chOff x="0" y="0"/>
            <a:chExt cx="12700" cy="0"/>
          </a:xfrm>
        </p:grpSpPr>
        <p:sp>
          <p:nvSpPr>
            <p:cNvPr id="11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12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122" name="Title 5"/>
          <p:cNvSpPr txBox="1"/>
          <p:nvPr>
            <p:ph type="ctrTitle"/>
          </p:nvPr>
        </p:nvSpPr>
        <p:spPr>
          <a:xfrm>
            <a:off x="614171" y="637057"/>
            <a:ext cx="10963658" cy="5583886"/>
          </a:xfrm>
          <a:prstGeom prst="rect">
            <a:avLst/>
          </a:prstGeom>
        </p:spPr>
        <p:txBody>
          <a:bodyPr anchor="t"/>
          <a:lstStyle/>
          <a:p>
            <a:pPr defTabSz="448055">
              <a:defRPr sz="3920"/>
            </a:pPr>
            <a:r>
              <a:t>Esther 3:12 </a:t>
            </a:r>
            <a:r>
              <a:rPr>
                <a:solidFill>
                  <a:srgbClr val="FFFFFF"/>
                </a:solidFill>
              </a:rPr>
              <a:t>Then were the king’s scribes called in the first month, on the thirteenth day thereof; and there was written according to all that Haman commanded</a:t>
            </a:r>
            <a:r>
              <a:t> unto the king’s satraps, and to the governors that were over every province, and to the princes of every people, to every province according to the writing thereof, and to every people after their language; in the name of king Ahasuerus was it written, and it was sealed with the king’s ring.</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122"/>
                                        </p:tgtEl>
                                        <p:attrNameLst>
                                          <p:attrName>style.visibility</p:attrName>
                                        </p:attrNameLst>
                                      </p:cBhvr>
                                      <p:to>
                                        <p:strVal val="visible"/>
                                      </p:to>
                                    </p:set>
                                    <p:anim calcmode="lin" valueType="num">
                                      <p:cBhvr>
                                        <p:cTn id="7" dur="1000" fill="hold"/>
                                        <p:tgtEl>
                                          <p:spTgt spid="122"/>
                                        </p:tgtEl>
                                        <p:attrNameLst>
                                          <p:attrName>ppt_x</p:attrName>
                                        </p:attrNameLst>
                                      </p:cBhvr>
                                      <p:tavLst>
                                        <p:tav tm="0">
                                          <p:val>
                                            <p:strVal val="#ppt_x"/>
                                          </p:val>
                                        </p:tav>
                                        <p:tav tm="100000">
                                          <p:val>
                                            <p:strVal val="#ppt_x"/>
                                          </p:val>
                                        </p:tav>
                                      </p:tavLst>
                                    </p:anim>
                                    <p:anim calcmode="lin" valueType="num">
                                      <p:cBhvr>
                                        <p:cTn id="8" dur="1000" fill="hold"/>
                                        <p:tgtEl>
                                          <p:spTgt spid="1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22" grpId="1"/>
    </p:bldLst>
  </p:timing>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126" name="Freeform 77"/>
          <p:cNvGrpSpPr/>
          <p:nvPr/>
        </p:nvGrpSpPr>
        <p:grpSpPr>
          <a:xfrm>
            <a:off x="12571065" y="3670300"/>
            <a:ext cx="12701" cy="1"/>
            <a:chOff x="0" y="0"/>
            <a:chExt cx="12700" cy="0"/>
          </a:xfrm>
        </p:grpSpPr>
        <p:sp>
          <p:nvSpPr>
            <p:cNvPr id="12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12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127" name="Title 5"/>
          <p:cNvSpPr txBox="1"/>
          <p:nvPr>
            <p:ph type="ctrTitle"/>
          </p:nvPr>
        </p:nvSpPr>
        <p:spPr>
          <a:xfrm>
            <a:off x="614171" y="637057"/>
            <a:ext cx="10963658" cy="5583886"/>
          </a:xfrm>
          <a:prstGeom prst="rect">
            <a:avLst/>
          </a:prstGeom>
        </p:spPr>
        <p:txBody>
          <a:bodyPr anchor="t"/>
          <a:lstStyle/>
          <a:p>
            <a:pPr defTabSz="548640">
              <a:defRPr sz="4800"/>
            </a:pPr>
            <a:r>
              <a:t>Esther 4:1Now when Mordecai knew all that was done, </a:t>
            </a:r>
            <a:r>
              <a:rPr>
                <a:solidFill>
                  <a:srgbClr val="FFFFFF"/>
                </a:solidFill>
              </a:rPr>
              <a:t>Mordecai rent his clothes, and put on sackcloth with ashes</a:t>
            </a:r>
            <a:r>
              <a:t>, and went out into the midst of the city, and </a:t>
            </a:r>
            <a:r>
              <a:rPr>
                <a:solidFill>
                  <a:srgbClr val="FFFFFF"/>
                </a:solidFill>
              </a:rPr>
              <a:t>cried with a loud and a bitter cry</a:t>
            </a:r>
            <a:r>
              <a:t>; </a:t>
            </a:r>
            <a:r>
              <a:rPr sz="864"/>
              <a:t>2 </a:t>
            </a:r>
            <a:r>
              <a:t>and he came even before the king’s gate: for none might enter within the king’s gate clothed with sackcloth.</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127"/>
                                        </p:tgtEl>
                                        <p:attrNameLst>
                                          <p:attrName>style.visibility</p:attrName>
                                        </p:attrNameLst>
                                      </p:cBhvr>
                                      <p:to>
                                        <p:strVal val="visible"/>
                                      </p:to>
                                    </p:set>
                                    <p:anim calcmode="lin" valueType="num">
                                      <p:cBhvr>
                                        <p:cTn id="7" dur="1000" fill="hold"/>
                                        <p:tgtEl>
                                          <p:spTgt spid="127"/>
                                        </p:tgtEl>
                                        <p:attrNameLst>
                                          <p:attrName>ppt_x</p:attrName>
                                        </p:attrNameLst>
                                      </p:cBhvr>
                                      <p:tavLst>
                                        <p:tav tm="0">
                                          <p:val>
                                            <p:strVal val="#ppt_x"/>
                                          </p:val>
                                        </p:tav>
                                        <p:tav tm="100000">
                                          <p:val>
                                            <p:strVal val="#ppt_x"/>
                                          </p:val>
                                        </p:tav>
                                      </p:tavLst>
                                    </p:anim>
                                    <p:anim calcmode="lin" valueType="num">
                                      <p:cBhvr>
                                        <p:cTn id="8" dur="1000" fill="hold"/>
                                        <p:tgtEl>
                                          <p:spTgt spid="1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27" grpId="1"/>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131" name="Freeform 77"/>
          <p:cNvGrpSpPr/>
          <p:nvPr/>
        </p:nvGrpSpPr>
        <p:grpSpPr>
          <a:xfrm>
            <a:off x="12571065" y="3670300"/>
            <a:ext cx="12701" cy="1"/>
            <a:chOff x="0" y="0"/>
            <a:chExt cx="12700" cy="0"/>
          </a:xfrm>
        </p:grpSpPr>
        <p:sp>
          <p:nvSpPr>
            <p:cNvPr id="12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13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132" name="Title 5"/>
          <p:cNvSpPr txBox="1"/>
          <p:nvPr>
            <p:ph type="ctrTitle"/>
          </p:nvPr>
        </p:nvSpPr>
        <p:spPr>
          <a:xfrm>
            <a:off x="614171" y="637057"/>
            <a:ext cx="10963658" cy="5583886"/>
          </a:xfrm>
          <a:prstGeom prst="rect">
            <a:avLst/>
          </a:prstGeom>
        </p:spPr>
        <p:txBody>
          <a:bodyPr anchor="t"/>
          <a:lstStyle/>
          <a:p>
            <a:pPr defTabSz="630936">
              <a:defRPr sz="5520"/>
            </a:pPr>
            <a:r>
              <a:t>Esther 4:3 And in every province, whithersoever the king’s commandment and his decree came, there was great mourning among the Jews, and fasting, a</a:t>
            </a:r>
            <a:r>
              <a:rPr>
                <a:solidFill>
                  <a:srgbClr val="FFFFFF"/>
                </a:solidFill>
              </a:rPr>
              <a:t>nd weeping, and wailing; and [a]many lay in sackcloth and ashes.</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132"/>
                                        </p:tgtEl>
                                        <p:attrNameLst>
                                          <p:attrName>style.visibility</p:attrName>
                                        </p:attrNameLst>
                                      </p:cBhvr>
                                      <p:to>
                                        <p:strVal val="visible"/>
                                      </p:to>
                                    </p:set>
                                    <p:anim calcmode="lin" valueType="num">
                                      <p:cBhvr>
                                        <p:cTn id="7" dur="1000" fill="hold"/>
                                        <p:tgtEl>
                                          <p:spTgt spid="132"/>
                                        </p:tgtEl>
                                        <p:attrNameLst>
                                          <p:attrName>ppt_x</p:attrName>
                                        </p:attrNameLst>
                                      </p:cBhvr>
                                      <p:tavLst>
                                        <p:tav tm="0">
                                          <p:val>
                                            <p:strVal val="#ppt_x"/>
                                          </p:val>
                                        </p:tav>
                                        <p:tav tm="100000">
                                          <p:val>
                                            <p:strVal val="#ppt_x"/>
                                          </p:val>
                                        </p:tav>
                                      </p:tavLst>
                                    </p:anim>
                                    <p:anim calcmode="lin" valueType="num">
                                      <p:cBhvr>
                                        <p:cTn id="8" dur="1000" fill="hold"/>
                                        <p:tgtEl>
                                          <p:spTgt spid="1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32" grpId="1"/>
    </p:bldLst>
  </p:timing>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136" name="Freeform 77"/>
          <p:cNvGrpSpPr/>
          <p:nvPr/>
        </p:nvGrpSpPr>
        <p:grpSpPr>
          <a:xfrm>
            <a:off x="12571065" y="3670300"/>
            <a:ext cx="12701" cy="1"/>
            <a:chOff x="0" y="0"/>
            <a:chExt cx="12700" cy="0"/>
          </a:xfrm>
        </p:grpSpPr>
        <p:sp>
          <p:nvSpPr>
            <p:cNvPr id="13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13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137" name="Title 5"/>
          <p:cNvSpPr txBox="1"/>
          <p:nvPr>
            <p:ph type="ctrTitle"/>
          </p:nvPr>
        </p:nvSpPr>
        <p:spPr>
          <a:xfrm>
            <a:off x="614171" y="637057"/>
            <a:ext cx="10963658" cy="5583886"/>
          </a:xfrm>
          <a:prstGeom prst="rect">
            <a:avLst/>
          </a:prstGeom>
        </p:spPr>
        <p:txBody>
          <a:bodyPr anchor="t"/>
          <a:lstStyle/>
          <a:p>
            <a:pPr defTabSz="566927">
              <a:defRPr sz="4960"/>
            </a:pPr>
            <a:r>
              <a:t>Esther 4:16 Go, gather together all the Jews that are present in Shushan, and fast ye for me, and neither eat nor drink three days, night or day: </a:t>
            </a:r>
            <a:r>
              <a:rPr>
                <a:solidFill>
                  <a:srgbClr val="FFFFFF"/>
                </a:solidFill>
              </a:rPr>
              <a:t>I also and my maidens will fast in like manner; and so will I go in unto the king,</a:t>
            </a:r>
            <a:r>
              <a:t> which is not according to the law: and if I perish, I perish.</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137"/>
                                        </p:tgtEl>
                                        <p:attrNameLst>
                                          <p:attrName>style.visibility</p:attrName>
                                        </p:attrNameLst>
                                      </p:cBhvr>
                                      <p:to>
                                        <p:strVal val="visible"/>
                                      </p:to>
                                    </p:set>
                                    <p:anim calcmode="lin" valueType="num">
                                      <p:cBhvr>
                                        <p:cTn id="7" dur="1000" fill="hold"/>
                                        <p:tgtEl>
                                          <p:spTgt spid="137"/>
                                        </p:tgtEl>
                                        <p:attrNameLst>
                                          <p:attrName>ppt_x</p:attrName>
                                        </p:attrNameLst>
                                      </p:cBhvr>
                                      <p:tavLst>
                                        <p:tav tm="0">
                                          <p:val>
                                            <p:strVal val="#ppt_x"/>
                                          </p:val>
                                        </p:tav>
                                        <p:tav tm="100000">
                                          <p:val>
                                            <p:strVal val="#ppt_x"/>
                                          </p:val>
                                        </p:tav>
                                      </p:tavLst>
                                    </p:anim>
                                    <p:anim calcmode="lin" valueType="num">
                                      <p:cBhvr>
                                        <p:cTn id="8" dur="1000" fill="hold"/>
                                        <p:tgtEl>
                                          <p:spTgt spid="1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37" grpId="1"/>
    </p:bldLst>
  </p:timing>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141" name="Freeform 77"/>
          <p:cNvGrpSpPr/>
          <p:nvPr/>
        </p:nvGrpSpPr>
        <p:grpSpPr>
          <a:xfrm>
            <a:off x="12571065" y="3670300"/>
            <a:ext cx="12701" cy="1"/>
            <a:chOff x="0" y="0"/>
            <a:chExt cx="12700" cy="0"/>
          </a:xfrm>
        </p:grpSpPr>
        <p:sp>
          <p:nvSpPr>
            <p:cNvPr id="13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14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142" name="Title 5"/>
          <p:cNvSpPr txBox="1"/>
          <p:nvPr>
            <p:ph type="ctrTitle"/>
          </p:nvPr>
        </p:nvSpPr>
        <p:spPr>
          <a:xfrm>
            <a:off x="614171" y="637057"/>
            <a:ext cx="10963658" cy="5583886"/>
          </a:xfrm>
          <a:prstGeom prst="rect">
            <a:avLst/>
          </a:prstGeom>
        </p:spPr>
        <p:txBody>
          <a:bodyPr anchor="t"/>
          <a:lstStyle/>
          <a:p>
            <a:pPr defTabSz="402336">
              <a:defRPr sz="3520"/>
            </a:pPr>
            <a:r>
              <a:t>Esther 4:16 </a:t>
            </a:r>
            <a:r>
              <a:rPr>
                <a:solidFill>
                  <a:srgbClr val="FFFFFF"/>
                </a:solidFill>
              </a:rPr>
              <a:t>Then were the king’s scribes called at that time, in the third month, which is the month Sivan, on the three and twentieth day thereof</a:t>
            </a:r>
            <a:r>
              <a:t>; </a:t>
            </a:r>
            <a:r>
              <a:rPr cap="all"/>
              <a:t>and it was written according to all that Mordecai commanded unto the Jews</a:t>
            </a:r>
            <a:r>
              <a:t>, and to the satraps, and the governors and princes of the provinces which are from India unto Ethiopia, a hundred twenty and seven provinces, unto every province according to the writing thereof, and unto every people after their language, and to the Jews according to their writing, and according to their language.</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142"/>
                                        </p:tgtEl>
                                        <p:attrNameLst>
                                          <p:attrName>style.visibility</p:attrName>
                                        </p:attrNameLst>
                                      </p:cBhvr>
                                      <p:to>
                                        <p:strVal val="visible"/>
                                      </p:to>
                                    </p:set>
                                    <p:anim calcmode="lin" valueType="num">
                                      <p:cBhvr>
                                        <p:cTn id="7" dur="1000" fill="hold"/>
                                        <p:tgtEl>
                                          <p:spTgt spid="142"/>
                                        </p:tgtEl>
                                        <p:attrNameLst>
                                          <p:attrName>ppt_x</p:attrName>
                                        </p:attrNameLst>
                                      </p:cBhvr>
                                      <p:tavLst>
                                        <p:tav tm="0">
                                          <p:val>
                                            <p:strVal val="#ppt_x"/>
                                          </p:val>
                                        </p:tav>
                                        <p:tav tm="100000">
                                          <p:val>
                                            <p:strVal val="#ppt_x"/>
                                          </p:val>
                                        </p:tav>
                                      </p:tavLst>
                                    </p:anim>
                                    <p:anim calcmode="lin" valueType="num">
                                      <p:cBhvr>
                                        <p:cTn id="8" dur="1000" fill="hold"/>
                                        <p:tgtEl>
                                          <p:spTgt spid="1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42" grpId="1"/>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56" name="Freeform 77"/>
          <p:cNvGrpSpPr/>
          <p:nvPr/>
        </p:nvGrpSpPr>
        <p:grpSpPr>
          <a:xfrm>
            <a:off x="12571065" y="3670300"/>
            <a:ext cx="12701" cy="1"/>
            <a:chOff x="0" y="0"/>
            <a:chExt cx="12700" cy="0"/>
          </a:xfrm>
        </p:grpSpPr>
        <p:sp>
          <p:nvSpPr>
            <p:cNvPr id="5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5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57" name="Title 5"/>
          <p:cNvSpPr txBox="1"/>
          <p:nvPr>
            <p:ph type="ctrTitle"/>
          </p:nvPr>
        </p:nvSpPr>
        <p:spPr>
          <a:xfrm>
            <a:off x="614171" y="777304"/>
            <a:ext cx="10963658" cy="5583887"/>
          </a:xfrm>
          <a:prstGeom prst="rect">
            <a:avLst/>
          </a:prstGeom>
        </p:spPr>
        <p:txBody>
          <a:bodyPr anchor="t"/>
          <a:lstStyle/>
          <a:p>
            <a:pPr defTabSz="576072">
              <a:defRPr sz="5040"/>
            </a:pPr>
            <a:r>
              <a:t>Ezekiel 9:2 And I saw six men coming from the direction of the upper gate, which faces north, each with a deadly weapon in his hand. </a:t>
            </a:r>
            <a:r>
              <a:rPr>
                <a:solidFill>
                  <a:srgbClr val="FFFFFF"/>
                </a:solidFill>
              </a:rPr>
              <a:t>With them was a man clothed in linen who had a writing kit at his side</a:t>
            </a:r>
            <a:r>
              <a:t>. They came in and </a:t>
            </a:r>
            <a:r>
              <a:rPr>
                <a:solidFill>
                  <a:srgbClr val="FFFFFF"/>
                </a:solidFill>
              </a:rPr>
              <a:t>stood beside the bronze altar</a:t>
            </a:r>
            <a:r>
              <a:t>.</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57"/>
                                        </p:tgtEl>
                                        <p:attrNameLst>
                                          <p:attrName>style.visibility</p:attrName>
                                        </p:attrNameLst>
                                      </p:cBhvr>
                                      <p:to>
                                        <p:strVal val="visible"/>
                                      </p:to>
                                    </p:set>
                                    <p:anim calcmode="lin" valueType="num">
                                      <p:cBhvr>
                                        <p:cTn id="7" dur="1000" fill="hold"/>
                                        <p:tgtEl>
                                          <p:spTgt spid="57"/>
                                        </p:tgtEl>
                                        <p:attrNameLst>
                                          <p:attrName>ppt_x</p:attrName>
                                        </p:attrNameLst>
                                      </p:cBhvr>
                                      <p:tavLst>
                                        <p:tav tm="0">
                                          <p:val>
                                            <p:strVal val="#ppt_x"/>
                                          </p:val>
                                        </p:tav>
                                        <p:tav tm="100000">
                                          <p:val>
                                            <p:strVal val="#ppt_x"/>
                                          </p:val>
                                        </p:tav>
                                      </p:tavLst>
                                    </p:anim>
                                    <p:anim calcmode="lin" valueType="num">
                                      <p:cBhvr>
                                        <p:cTn id="8" dur="1000" fill="hold"/>
                                        <p:tgtEl>
                                          <p:spTgt spid="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7" grpId="1"/>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61" name="Freeform 77"/>
          <p:cNvGrpSpPr/>
          <p:nvPr/>
        </p:nvGrpSpPr>
        <p:grpSpPr>
          <a:xfrm>
            <a:off x="12571065" y="3670300"/>
            <a:ext cx="12701" cy="1"/>
            <a:chOff x="0" y="0"/>
            <a:chExt cx="12700" cy="0"/>
          </a:xfrm>
        </p:grpSpPr>
        <p:sp>
          <p:nvSpPr>
            <p:cNvPr id="5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6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62" name="Title 5"/>
          <p:cNvSpPr txBox="1"/>
          <p:nvPr>
            <p:ph type="ctrTitle"/>
          </p:nvPr>
        </p:nvSpPr>
        <p:spPr>
          <a:xfrm>
            <a:off x="614171" y="777304"/>
            <a:ext cx="10963658" cy="5583887"/>
          </a:xfrm>
          <a:prstGeom prst="rect">
            <a:avLst/>
          </a:prstGeom>
        </p:spPr>
        <p:txBody>
          <a:bodyPr anchor="t"/>
          <a:lstStyle/>
          <a:p>
            <a:pPr defTabSz="566927">
              <a:defRPr sz="4960"/>
            </a:pPr>
            <a:r>
              <a:t>Exodus 38:29 </a:t>
            </a:r>
            <a:r>
              <a:rPr>
                <a:solidFill>
                  <a:srgbClr val="FFFFFF"/>
                </a:solidFill>
              </a:rPr>
              <a:t>The bronze of the wave offering was seventy talents</a:t>
            </a:r>
            <a:r>
              <a:t> and 2,400 shekels. 30 With it Bezalel made the sockets for the doorway of the Tent of Meeting, </a:t>
            </a:r>
            <a:r>
              <a:rPr>
                <a:solidFill>
                  <a:srgbClr val="FFFFFF"/>
                </a:solidFill>
              </a:rPr>
              <a:t>and the bronze altar and its bronze grating, and all the utensils of the altar</a:t>
            </a:r>
            <a:r>
              <a:t>,</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62"/>
                                        </p:tgtEl>
                                        <p:attrNameLst>
                                          <p:attrName>style.visibility</p:attrName>
                                        </p:attrNameLst>
                                      </p:cBhvr>
                                      <p:to>
                                        <p:strVal val="visible"/>
                                      </p:to>
                                    </p:set>
                                    <p:anim calcmode="lin" valueType="num">
                                      <p:cBhvr>
                                        <p:cTn id="7" dur="1000" fill="hold"/>
                                        <p:tgtEl>
                                          <p:spTgt spid="62"/>
                                        </p:tgtEl>
                                        <p:attrNameLst>
                                          <p:attrName>ppt_x</p:attrName>
                                        </p:attrNameLst>
                                      </p:cBhvr>
                                      <p:tavLst>
                                        <p:tav tm="0">
                                          <p:val>
                                            <p:strVal val="#ppt_x"/>
                                          </p:val>
                                        </p:tav>
                                        <p:tav tm="100000">
                                          <p:val>
                                            <p:strVal val="#ppt_x"/>
                                          </p:val>
                                        </p:tav>
                                      </p:tavLst>
                                    </p:anim>
                                    <p:anim calcmode="lin" valueType="num">
                                      <p:cBhvr>
                                        <p:cTn id="8" dur="1000" fill="hold"/>
                                        <p:tgtEl>
                                          <p:spTgt spid="6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62" grpId="1"/>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66" name="Freeform 77"/>
          <p:cNvGrpSpPr/>
          <p:nvPr/>
        </p:nvGrpSpPr>
        <p:grpSpPr>
          <a:xfrm>
            <a:off x="12571065" y="3670300"/>
            <a:ext cx="12701" cy="1"/>
            <a:chOff x="0" y="0"/>
            <a:chExt cx="12700" cy="0"/>
          </a:xfrm>
        </p:grpSpPr>
        <p:sp>
          <p:nvSpPr>
            <p:cNvPr id="6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6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67" name="Title 5"/>
          <p:cNvSpPr txBox="1"/>
          <p:nvPr>
            <p:ph type="ctrTitle"/>
          </p:nvPr>
        </p:nvSpPr>
        <p:spPr>
          <a:xfrm>
            <a:off x="614171" y="777304"/>
            <a:ext cx="10963658" cy="5583887"/>
          </a:xfrm>
          <a:prstGeom prst="rect">
            <a:avLst/>
          </a:prstGeom>
        </p:spPr>
        <p:txBody>
          <a:bodyPr anchor="t"/>
          <a:lstStyle/>
          <a:p>
            <a:pPr defTabSz="896111">
              <a:defRPr sz="7840"/>
            </a:pPr>
            <a:r>
              <a:t>Deuteronomy 28:23 </a:t>
            </a:r>
            <a:r>
              <a:rPr>
                <a:solidFill>
                  <a:srgbClr val="FFFFFF"/>
                </a:solidFill>
              </a:rPr>
              <a:t>The sky above you will be bronze</a:t>
            </a:r>
            <a:r>
              <a:t>, and the earth beneath you iron.</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67"/>
                                        </p:tgtEl>
                                        <p:attrNameLst>
                                          <p:attrName>style.visibility</p:attrName>
                                        </p:attrNameLst>
                                      </p:cBhvr>
                                      <p:to>
                                        <p:strVal val="visible"/>
                                      </p:to>
                                    </p:set>
                                    <p:anim calcmode="lin" valueType="num">
                                      <p:cBhvr>
                                        <p:cTn id="7" dur="1000" fill="hold"/>
                                        <p:tgtEl>
                                          <p:spTgt spid="67"/>
                                        </p:tgtEl>
                                        <p:attrNameLst>
                                          <p:attrName>ppt_x</p:attrName>
                                        </p:attrNameLst>
                                      </p:cBhvr>
                                      <p:tavLst>
                                        <p:tav tm="0">
                                          <p:val>
                                            <p:strVal val="#ppt_x"/>
                                          </p:val>
                                        </p:tav>
                                        <p:tav tm="100000">
                                          <p:val>
                                            <p:strVal val="#ppt_x"/>
                                          </p:val>
                                        </p:tav>
                                      </p:tavLst>
                                    </p:anim>
                                    <p:anim calcmode="lin" valueType="num">
                                      <p:cBhvr>
                                        <p:cTn id="8" dur="1000" fill="hold"/>
                                        <p:tgtEl>
                                          <p:spTgt spid="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67" grpId="1"/>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71" name="Freeform 77"/>
          <p:cNvGrpSpPr/>
          <p:nvPr/>
        </p:nvGrpSpPr>
        <p:grpSpPr>
          <a:xfrm>
            <a:off x="12571065" y="3670300"/>
            <a:ext cx="12701" cy="1"/>
            <a:chOff x="0" y="0"/>
            <a:chExt cx="12700" cy="0"/>
          </a:xfrm>
        </p:grpSpPr>
        <p:sp>
          <p:nvSpPr>
            <p:cNvPr id="6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7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72" name="Title 5"/>
          <p:cNvSpPr txBox="1"/>
          <p:nvPr>
            <p:ph type="ctrTitle"/>
          </p:nvPr>
        </p:nvSpPr>
        <p:spPr>
          <a:xfrm>
            <a:off x="614171" y="777304"/>
            <a:ext cx="10963658" cy="5583887"/>
          </a:xfrm>
          <a:prstGeom prst="rect">
            <a:avLst/>
          </a:prstGeom>
        </p:spPr>
        <p:txBody>
          <a:bodyPr anchor="t"/>
          <a:lstStyle/>
          <a:p>
            <a:pPr defTabSz="640079">
              <a:defRPr sz="5600"/>
            </a:pPr>
            <a:r>
              <a:t>Ezekiel 9:3 Now the glory of the God of Israel went up from above the cherubim, where it had been, and moved to the threshold of the temple. </a:t>
            </a:r>
            <a:r>
              <a:rPr>
                <a:solidFill>
                  <a:srgbClr val="FFFFFF"/>
                </a:solidFill>
              </a:rPr>
              <a:t>Then the Lord called to the man clothed in linen who had the writing kit at his side</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72"/>
                                        </p:tgtEl>
                                        <p:attrNameLst>
                                          <p:attrName>style.visibility</p:attrName>
                                        </p:attrNameLst>
                                      </p:cBhvr>
                                      <p:to>
                                        <p:strVal val="visible"/>
                                      </p:to>
                                    </p:set>
                                    <p:anim calcmode="lin" valueType="num">
                                      <p:cBhvr>
                                        <p:cTn id="7" dur="1000" fill="hold"/>
                                        <p:tgtEl>
                                          <p:spTgt spid="72"/>
                                        </p:tgtEl>
                                        <p:attrNameLst>
                                          <p:attrName>ppt_x</p:attrName>
                                        </p:attrNameLst>
                                      </p:cBhvr>
                                      <p:tavLst>
                                        <p:tav tm="0">
                                          <p:val>
                                            <p:strVal val="#ppt_x"/>
                                          </p:val>
                                        </p:tav>
                                        <p:tav tm="100000">
                                          <p:val>
                                            <p:strVal val="#ppt_x"/>
                                          </p:val>
                                        </p:tav>
                                      </p:tavLst>
                                    </p:anim>
                                    <p:anim calcmode="lin" valueType="num">
                                      <p:cBhvr>
                                        <p:cTn id="8" dur="1000" fill="hold"/>
                                        <p:tgtEl>
                                          <p:spTgt spid="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72" grpId="1"/>
    </p:bld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76" name="Freeform 77"/>
          <p:cNvGrpSpPr/>
          <p:nvPr/>
        </p:nvGrpSpPr>
        <p:grpSpPr>
          <a:xfrm>
            <a:off x="12571065" y="3670300"/>
            <a:ext cx="12701" cy="1"/>
            <a:chOff x="0" y="0"/>
            <a:chExt cx="12700" cy="0"/>
          </a:xfrm>
        </p:grpSpPr>
        <p:sp>
          <p:nvSpPr>
            <p:cNvPr id="7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7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77" name="Title 5"/>
          <p:cNvSpPr txBox="1"/>
          <p:nvPr>
            <p:ph type="ctrTitle"/>
          </p:nvPr>
        </p:nvSpPr>
        <p:spPr>
          <a:xfrm>
            <a:off x="614171" y="777304"/>
            <a:ext cx="10963658" cy="5583887"/>
          </a:xfrm>
          <a:prstGeom prst="rect">
            <a:avLst/>
          </a:prstGeom>
        </p:spPr>
        <p:txBody>
          <a:bodyPr anchor="t"/>
          <a:lstStyle/>
          <a:p>
            <a:pPr defTabSz="640079">
              <a:defRPr sz="5600"/>
            </a:pPr>
            <a:r>
              <a:t>Ezekiel 9:4 and said to him, “Go throughout the city of Jerusalem and </a:t>
            </a:r>
            <a:r>
              <a:rPr>
                <a:solidFill>
                  <a:srgbClr val="FFFFFF"/>
                </a:solidFill>
              </a:rPr>
              <a:t>put a mark on the foreheads of those who grieve and lament over all the detestable things that are done in it.”</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77"/>
                                        </p:tgtEl>
                                        <p:attrNameLst>
                                          <p:attrName>style.visibility</p:attrName>
                                        </p:attrNameLst>
                                      </p:cBhvr>
                                      <p:to>
                                        <p:strVal val="visible"/>
                                      </p:to>
                                    </p:set>
                                    <p:anim calcmode="lin" valueType="num">
                                      <p:cBhvr>
                                        <p:cTn id="7" dur="1000" fill="hold"/>
                                        <p:tgtEl>
                                          <p:spTgt spid="77"/>
                                        </p:tgtEl>
                                        <p:attrNameLst>
                                          <p:attrName>ppt_x</p:attrName>
                                        </p:attrNameLst>
                                      </p:cBhvr>
                                      <p:tavLst>
                                        <p:tav tm="0">
                                          <p:val>
                                            <p:strVal val="#ppt_x"/>
                                          </p:val>
                                        </p:tav>
                                        <p:tav tm="100000">
                                          <p:val>
                                            <p:strVal val="#ppt_x"/>
                                          </p:val>
                                        </p:tav>
                                      </p:tavLst>
                                    </p:anim>
                                    <p:anim calcmode="lin" valueType="num">
                                      <p:cBhvr>
                                        <p:cTn id="8" dur="1000" fill="hold"/>
                                        <p:tgtEl>
                                          <p:spTgt spid="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77" grpId="1"/>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81" name="Freeform 77"/>
          <p:cNvGrpSpPr/>
          <p:nvPr/>
        </p:nvGrpSpPr>
        <p:grpSpPr>
          <a:xfrm>
            <a:off x="12571065" y="3670300"/>
            <a:ext cx="12701" cy="1"/>
            <a:chOff x="0" y="0"/>
            <a:chExt cx="12700" cy="0"/>
          </a:xfrm>
        </p:grpSpPr>
        <p:sp>
          <p:nvSpPr>
            <p:cNvPr id="7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8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82" name="Title 5"/>
          <p:cNvSpPr txBox="1"/>
          <p:nvPr>
            <p:ph type="ctrTitle"/>
          </p:nvPr>
        </p:nvSpPr>
        <p:spPr>
          <a:xfrm>
            <a:off x="614171" y="777304"/>
            <a:ext cx="10963658" cy="5583887"/>
          </a:xfrm>
          <a:prstGeom prst="rect">
            <a:avLst/>
          </a:prstGeom>
        </p:spPr>
        <p:txBody>
          <a:bodyPr anchor="t"/>
          <a:lstStyle/>
          <a:p>
            <a:pPr defTabSz="502920">
              <a:defRPr sz="4400"/>
            </a:pPr>
            <a:r>
              <a:t>Ezekiel 9:5 As I listened, he said to the others, “Follow him through the city and kill, without showing pity or compassion. 6 Slaughter the old men, the young men and women, the mothers and children, </a:t>
            </a:r>
            <a:r>
              <a:rPr>
                <a:solidFill>
                  <a:srgbClr val="FFFFFF"/>
                </a:solidFill>
              </a:rPr>
              <a:t>but do not touch anyone who has the mark. </a:t>
            </a:r>
            <a:r>
              <a:t>Begin at my sanctuary.” </a:t>
            </a:r>
            <a:r>
              <a:rPr>
                <a:solidFill>
                  <a:srgbClr val="FFFFFF"/>
                </a:solidFill>
              </a:rPr>
              <a:t>So they began with the old men who were in front of the temple.</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82"/>
                                        </p:tgtEl>
                                        <p:attrNameLst>
                                          <p:attrName>style.visibility</p:attrName>
                                        </p:attrNameLst>
                                      </p:cBhvr>
                                      <p:to>
                                        <p:strVal val="visible"/>
                                      </p:to>
                                    </p:set>
                                    <p:anim calcmode="lin" valueType="num">
                                      <p:cBhvr>
                                        <p:cTn id="7" dur="1000" fill="hold"/>
                                        <p:tgtEl>
                                          <p:spTgt spid="82"/>
                                        </p:tgtEl>
                                        <p:attrNameLst>
                                          <p:attrName>ppt_x</p:attrName>
                                        </p:attrNameLst>
                                      </p:cBhvr>
                                      <p:tavLst>
                                        <p:tav tm="0">
                                          <p:val>
                                            <p:strVal val="#ppt_x"/>
                                          </p:val>
                                        </p:tav>
                                        <p:tav tm="100000">
                                          <p:val>
                                            <p:strVal val="#ppt_x"/>
                                          </p:val>
                                        </p:tav>
                                      </p:tavLst>
                                    </p:anim>
                                    <p:anim calcmode="lin" valueType="num">
                                      <p:cBhvr>
                                        <p:cTn id="8" dur="1000" fill="hold"/>
                                        <p:tgtEl>
                                          <p:spTgt spid="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82" grpId="1"/>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86" name="Freeform 77"/>
          <p:cNvGrpSpPr/>
          <p:nvPr/>
        </p:nvGrpSpPr>
        <p:grpSpPr>
          <a:xfrm>
            <a:off x="12571065" y="3670300"/>
            <a:ext cx="12701" cy="1"/>
            <a:chOff x="0" y="0"/>
            <a:chExt cx="12700" cy="0"/>
          </a:xfrm>
        </p:grpSpPr>
        <p:sp>
          <p:nvSpPr>
            <p:cNvPr id="84"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85"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87" name="Title 5"/>
          <p:cNvSpPr txBox="1"/>
          <p:nvPr>
            <p:ph type="ctrTitle"/>
          </p:nvPr>
        </p:nvSpPr>
        <p:spPr>
          <a:xfrm>
            <a:off x="614171" y="777304"/>
            <a:ext cx="10963658" cy="5583887"/>
          </a:xfrm>
          <a:prstGeom prst="rect">
            <a:avLst/>
          </a:prstGeom>
        </p:spPr>
        <p:txBody>
          <a:bodyPr anchor="t"/>
          <a:lstStyle/>
          <a:p>
            <a:pPr defTabSz="640079">
              <a:defRPr sz="5600"/>
            </a:pPr>
            <a:r>
              <a:t>STRONGS H8420:</a:t>
            </a:r>
          </a:p>
          <a:p>
            <a:pPr defTabSz="640079">
              <a:defRPr sz="5600"/>
            </a:pPr>
            <a:r>
              <a:t>Aתָּו tâv, tawv; from H8427; a mark; by implication, a signature:—desire, mark.— absolute ת׳, mark on forehead, </a:t>
            </a:r>
            <a:r>
              <a:rPr>
                <a:solidFill>
                  <a:srgbClr val="FFFFFF"/>
                </a:solidFill>
              </a:rPr>
              <a:t>sign of exemption from judgment</a:t>
            </a:r>
            <a:r>
              <a:t> Ezekiel 9:4</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87"/>
                                        </p:tgtEl>
                                        <p:attrNameLst>
                                          <p:attrName>style.visibility</p:attrName>
                                        </p:attrNameLst>
                                      </p:cBhvr>
                                      <p:to>
                                        <p:strVal val="visible"/>
                                      </p:to>
                                    </p:set>
                                    <p:anim calcmode="lin" valueType="num">
                                      <p:cBhvr>
                                        <p:cTn id="7" dur="1000" fill="hold"/>
                                        <p:tgtEl>
                                          <p:spTgt spid="87"/>
                                        </p:tgtEl>
                                        <p:attrNameLst>
                                          <p:attrName>ppt_x</p:attrName>
                                        </p:attrNameLst>
                                      </p:cBhvr>
                                      <p:tavLst>
                                        <p:tav tm="0">
                                          <p:val>
                                            <p:strVal val="#ppt_x"/>
                                          </p:val>
                                        </p:tav>
                                        <p:tav tm="100000">
                                          <p:val>
                                            <p:strVal val="#ppt_x"/>
                                          </p:val>
                                        </p:tav>
                                      </p:tavLst>
                                    </p:anim>
                                    <p:anim calcmode="lin" valueType="num">
                                      <p:cBhvr>
                                        <p:cTn id="8" dur="1000" fill="hold"/>
                                        <p:tgtEl>
                                          <p:spTgt spid="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87"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solidFill>
      </p:bgPr>
    </p:bg>
    <p:spTree>
      <p:nvGrpSpPr>
        <p:cNvPr id="1" name=""/>
        <p:cNvGrpSpPr/>
        <p:nvPr/>
      </p:nvGrpSpPr>
      <p:grpSpPr>
        <a:xfrm>
          <a:off x="0" y="0"/>
          <a:ext cx="0" cy="0"/>
          <a:chOff x="0" y="0"/>
          <a:chExt cx="0" cy="0"/>
        </a:xfrm>
      </p:grpSpPr>
      <p:grpSp>
        <p:nvGrpSpPr>
          <p:cNvPr id="91" name="Freeform 77"/>
          <p:cNvGrpSpPr/>
          <p:nvPr/>
        </p:nvGrpSpPr>
        <p:grpSpPr>
          <a:xfrm>
            <a:off x="12571065" y="3670300"/>
            <a:ext cx="12701" cy="1"/>
            <a:chOff x="0" y="0"/>
            <a:chExt cx="12700" cy="0"/>
          </a:xfrm>
        </p:grpSpPr>
        <p:sp>
          <p:nvSpPr>
            <p:cNvPr id="89" name="Line"/>
            <p:cNvSpPr/>
            <p:nvPr/>
          </p:nvSpPr>
          <p:spPr>
            <a:xfrm>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sp>
          <p:nvSpPr>
            <p:cNvPr id="90" name="Line"/>
            <p:cNvSpPr/>
            <p:nvPr/>
          </p:nvSpPr>
          <p:spPr>
            <a:xfrm flipH="1" flipV="1">
              <a:off x="0" y="0"/>
              <a:ext cx="12700" cy="1"/>
            </a:xfrm>
            <a:prstGeom prst="line">
              <a:avLst/>
            </a:prstGeom>
            <a:noFill/>
            <a:ln w="3175" cap="rnd">
              <a:solidFill>
                <a:srgbClr val="F9F9F9"/>
              </a:solidFill>
              <a:prstDash val="solid"/>
              <a:round/>
            </a:ln>
            <a:effectLst/>
          </p:spPr>
          <p:txBody>
            <a:bodyPr wrap="square" lIns="45719" tIns="45719" rIns="45719" bIns="45719" numCol="1" anchor="t">
              <a:noAutofit/>
            </a:bodyPr>
            <a:lstStyle/>
            <a:p>
              <a:pPr/>
            </a:p>
          </p:txBody>
        </p:sp>
      </p:grpSp>
      <p:sp>
        <p:nvSpPr>
          <p:cNvPr id="92" name="Title 5"/>
          <p:cNvSpPr txBox="1"/>
          <p:nvPr>
            <p:ph type="ctrTitle"/>
          </p:nvPr>
        </p:nvSpPr>
        <p:spPr>
          <a:xfrm>
            <a:off x="614171" y="637057"/>
            <a:ext cx="10963658" cy="5583886"/>
          </a:xfrm>
          <a:prstGeom prst="rect">
            <a:avLst/>
          </a:prstGeom>
        </p:spPr>
        <p:txBody>
          <a:bodyPr anchor="t"/>
          <a:lstStyle/>
          <a:p>
            <a:pPr defTabSz="649223">
              <a:defRPr sz="5680"/>
            </a:pPr>
            <a:r>
              <a:t>Nehemiah 8:1 all the people gathered together at the square in front of the Water Gate. </a:t>
            </a:r>
            <a:r>
              <a:rPr>
                <a:solidFill>
                  <a:srgbClr val="FFFFFF"/>
                </a:solidFill>
              </a:rPr>
              <a:t>They asked the scribe Ezra</a:t>
            </a:r>
            <a:r>
              <a:t> to bring the book of the law of Moses that the Lord had given Israel.</a:t>
            </a:r>
          </a:p>
        </p:txBody>
      </p:sp>
    </p:spTree>
  </p:cSld>
  <p:clrMapOvr>
    <a:masterClrMapping/>
  </p:clrMapOvr>
  <mc:AlternateContent xmlns:mc="http://schemas.openxmlformats.org/markup-compatibility/2006">
    <mc:Choice xmlns:p14="http://schemas.microsoft.com/office/powerpoint/2010/main" Requires="p14">
      <p:transition spd="med" advClick="1" p14:dur="1000">
        <p:fade/>
      </p:transition>
    </mc:Choice>
    <mc:Fallback>
      <p:transition spd="med">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92"/>
                                        </p:tgtEl>
                                        <p:attrNameLst>
                                          <p:attrName>style.visibility</p:attrName>
                                        </p:attrNameLst>
                                      </p:cBhvr>
                                      <p:to>
                                        <p:strVal val="visible"/>
                                      </p:to>
                                    </p:set>
                                    <p:anim calcmode="lin" valueType="num">
                                      <p:cBhvr>
                                        <p:cTn id="7" dur="1000" fill="hold"/>
                                        <p:tgtEl>
                                          <p:spTgt spid="92"/>
                                        </p:tgtEl>
                                        <p:attrNameLst>
                                          <p:attrName>ppt_x</p:attrName>
                                        </p:attrNameLst>
                                      </p:cBhvr>
                                      <p:tavLst>
                                        <p:tav tm="0">
                                          <p:val>
                                            <p:strVal val="#ppt_x"/>
                                          </p:val>
                                        </p:tav>
                                        <p:tav tm="100000">
                                          <p:val>
                                            <p:strVal val="#ppt_x"/>
                                          </p:val>
                                        </p:tav>
                                      </p:tavLst>
                                    </p:anim>
                                    <p:anim calcmode="lin" valueType="num">
                                      <p:cBhvr>
                                        <p:cTn id="8" dur="1000" fill="hold"/>
                                        <p:tgtEl>
                                          <p:spTgt spid="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92" grpId="1"/>
    </p:bldLst>
  </p:timing>
</p:sld>
</file>

<file path=ppt/theme/theme1.xml><?xml version="1.0" encoding="utf-8"?>
<a:theme xmlns:a="http://schemas.openxmlformats.org/drawingml/2006/main" xmlns:r="http://schemas.openxmlformats.org/officeDocument/2006/relationships" name="Theme-yellow">
  <a:themeElements>
    <a:clrScheme name="Theme-yellow">
      <a:dk1>
        <a:srgbClr val="3B3B3B"/>
      </a:dk1>
      <a:lt1>
        <a:srgbClr val="F2F2F2"/>
      </a:lt1>
      <a:dk2>
        <a:srgbClr val="A7A7A7"/>
      </a:dk2>
      <a:lt2>
        <a:srgbClr val="535353"/>
      </a:lt2>
      <a:accent1>
        <a:srgbClr val="1EA185"/>
      </a:accent1>
      <a:accent2>
        <a:srgbClr val="9BBB5C"/>
      </a:accent2>
      <a:accent3>
        <a:srgbClr val="F29B26"/>
      </a:accent3>
      <a:accent4>
        <a:srgbClr val="BD392F"/>
      </a:accent4>
      <a:accent5>
        <a:srgbClr val="445469"/>
      </a:accent5>
      <a:accent6>
        <a:srgbClr val="785448"/>
      </a:accent6>
      <a:hlink>
        <a:srgbClr val="0000FF"/>
      </a:hlink>
      <a:folHlink>
        <a:srgbClr val="FF00FF"/>
      </a:folHlink>
    </a:clrScheme>
    <a:fontScheme name="Theme-yellow">
      <a:majorFont>
        <a:latin typeface="Calibri"/>
        <a:ea typeface="Calibri"/>
        <a:cs typeface="Calibri"/>
      </a:majorFont>
      <a:minorFont>
        <a:latin typeface="Helvetica"/>
        <a:ea typeface="Helvetica"/>
        <a:cs typeface="Helvetica"/>
      </a:minorFont>
    </a:fontScheme>
    <a:fmtScheme name="Theme-yellow">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heme-yellow">
  <a:themeElements>
    <a:clrScheme name="Theme-yellow">
      <a:dk1>
        <a:srgbClr val="000000"/>
      </a:dk1>
      <a:lt1>
        <a:srgbClr val="FFFFFF"/>
      </a:lt1>
      <a:dk2>
        <a:srgbClr val="A7A7A7"/>
      </a:dk2>
      <a:lt2>
        <a:srgbClr val="535353"/>
      </a:lt2>
      <a:accent1>
        <a:srgbClr val="1EA185"/>
      </a:accent1>
      <a:accent2>
        <a:srgbClr val="9BBB5C"/>
      </a:accent2>
      <a:accent3>
        <a:srgbClr val="F29B26"/>
      </a:accent3>
      <a:accent4>
        <a:srgbClr val="BD392F"/>
      </a:accent4>
      <a:accent5>
        <a:srgbClr val="445469"/>
      </a:accent5>
      <a:accent6>
        <a:srgbClr val="785448"/>
      </a:accent6>
      <a:hlink>
        <a:srgbClr val="0000FF"/>
      </a:hlink>
      <a:folHlink>
        <a:srgbClr val="FF00FF"/>
      </a:folHlink>
    </a:clrScheme>
    <a:fontScheme name="Theme-yellow">
      <a:majorFont>
        <a:latin typeface="Calibri"/>
        <a:ea typeface="Calibri"/>
        <a:cs typeface="Calibri"/>
      </a:majorFont>
      <a:minorFont>
        <a:latin typeface="Helvetica"/>
        <a:ea typeface="Helvetica"/>
        <a:cs typeface="Helvetica"/>
      </a:minorFont>
    </a:fontScheme>
    <a:fmtScheme name="Theme-yellow">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3B3B3B"/>
            </a:solidFill>
            <a:effectLst/>
            <a:uFillTx/>
            <a:latin typeface="Open Sans"/>
            <a:ea typeface="Open Sans"/>
            <a:cs typeface="Open Sans"/>
            <a:sym typeface="Open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