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FFFFFF"/>
        </a:solidFill>
        <a:effectLst/>
        <a:uFillTx/>
        <a:latin typeface="+mn-lt"/>
        <a:ea typeface="+mn-ea"/>
        <a:cs typeface="+mn-cs"/>
        <a:sym typeface="Helvetica Neue"/>
      </a:defRPr>
    </a:lvl1pPr>
    <a:lvl2pPr marL="0" marR="0" indent="45720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FFFFFF"/>
        </a:solidFill>
        <a:effectLst/>
        <a:uFillTx/>
        <a:latin typeface="+mn-lt"/>
        <a:ea typeface="+mn-ea"/>
        <a:cs typeface="+mn-cs"/>
        <a:sym typeface="Helvetica Neue"/>
      </a:defRPr>
    </a:lvl2pPr>
    <a:lvl3pPr marL="0" marR="0" indent="91440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FFFFFF"/>
        </a:solidFill>
        <a:effectLst/>
        <a:uFillTx/>
        <a:latin typeface="+mn-lt"/>
        <a:ea typeface="+mn-ea"/>
        <a:cs typeface="+mn-cs"/>
        <a:sym typeface="Helvetica Neue"/>
      </a:defRPr>
    </a:lvl3pPr>
    <a:lvl4pPr marL="0" marR="0" indent="137160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FFFFFF"/>
        </a:solidFill>
        <a:effectLst/>
        <a:uFillTx/>
        <a:latin typeface="+mn-lt"/>
        <a:ea typeface="+mn-ea"/>
        <a:cs typeface="+mn-cs"/>
        <a:sym typeface="Helvetica Neue"/>
      </a:defRPr>
    </a:lvl4pPr>
    <a:lvl5pPr marL="0" marR="0" indent="182880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FFFFFF"/>
        </a:solidFill>
        <a:effectLst/>
        <a:uFillTx/>
        <a:latin typeface="+mn-lt"/>
        <a:ea typeface="+mn-ea"/>
        <a:cs typeface="+mn-cs"/>
        <a:sym typeface="Helvetica Neue"/>
      </a:defRPr>
    </a:lvl5pPr>
    <a:lvl6pPr marL="0" marR="0" indent="228600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FFFFFF"/>
        </a:solidFill>
        <a:effectLst/>
        <a:uFillTx/>
        <a:latin typeface="+mn-lt"/>
        <a:ea typeface="+mn-ea"/>
        <a:cs typeface="+mn-cs"/>
        <a:sym typeface="Helvetica Neue"/>
      </a:defRPr>
    </a:lvl6pPr>
    <a:lvl7pPr marL="0" marR="0" indent="274320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FFFFFF"/>
        </a:solidFill>
        <a:effectLst/>
        <a:uFillTx/>
        <a:latin typeface="+mn-lt"/>
        <a:ea typeface="+mn-ea"/>
        <a:cs typeface="+mn-cs"/>
        <a:sym typeface="Helvetica Neue"/>
      </a:defRPr>
    </a:lvl7pPr>
    <a:lvl8pPr marL="0" marR="0" indent="320040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FFFFFF"/>
        </a:solidFill>
        <a:effectLst/>
        <a:uFillTx/>
        <a:latin typeface="+mn-lt"/>
        <a:ea typeface="+mn-ea"/>
        <a:cs typeface="+mn-cs"/>
        <a:sym typeface="Helvetica Neue"/>
      </a:defRPr>
    </a:lvl8pPr>
    <a:lvl9pPr marL="0" marR="0" indent="365760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FFFFFF"/>
        </a:solidFill>
        <a:effectLst/>
        <a:uFillTx/>
        <a:latin typeface="+mn-lt"/>
        <a:ea typeface="+mn-ea"/>
        <a:cs typeface="+mn-cs"/>
        <a:sym typeface="Helvetica Neue"/>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inor">
          <a:srgbClr val="FFFFFF"/>
        </a:fontRef>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noFill/>
        </a:fill>
      </a:tcStyle>
    </a:wholeTbl>
    <a:band2H>
      <a:tcTxStyle b="def" i="def"/>
      <a:tcStyle>
        <a:tcBdr/>
        <a:fill>
          <a:solidFill>
            <a:srgbClr val="747676">
              <a:alpha val="63790"/>
            </a:srgbClr>
          </a:solidFill>
        </a:fill>
      </a:tcStyle>
    </a:band2H>
    <a:firstCol>
      <a:tcTxStyle b="on" i="off">
        <a:fontRef idx="minor">
          <a:srgbClr val="FFFFFF"/>
        </a:fontRef>
        <a:srgbClr val="FFFFFF"/>
      </a:tcTxStyle>
      <a:tcStyle>
        <a:tcBdr>
          <a:left>
            <a:ln w="12700" cap="flat">
              <a:solidFill>
                <a:srgbClr val="FFFFFF"/>
              </a:solidFill>
              <a:prstDash val="solid"/>
              <a:miter lim="400000"/>
            </a:ln>
          </a:left>
          <a:right>
            <a:ln w="381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noFill/>
        </a:fill>
      </a:tcStyle>
    </a:firstCol>
    <a:lastRow>
      <a:tcTxStyle b="on" i="off">
        <a:fontRef idx="minor">
          <a:srgbClr val="FFFFFF"/>
        </a:fontRef>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381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noFill/>
        </a:fill>
      </a:tcStyle>
    </a:lastRow>
    <a:firstRow>
      <a:tcTxStyle b="on" i="off">
        <a:fontRef idx="minor">
          <a:srgbClr val="FFFFFF"/>
        </a:fontRef>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381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noFill/>
        </a:fill>
      </a:tcStyle>
    </a:firstRow>
  </a:tblStyle>
  <a:tblStyle styleId="{C7B018BB-80A7-4F77-B60F-C8B233D01FF8}" styleName="">
    <a:tblBg/>
    <a:wholeTbl>
      <a:tcTxStyle b="off" i="off">
        <a:fontRef idx="minor">
          <a:srgbClr val="FFFFFF"/>
        </a:fontRef>
        <a:srgbClr val="FFFFFF"/>
      </a:tcTxStyle>
      <a:tcStyle>
        <a:tcBdr>
          <a:left>
            <a:ln w="12700" cap="flat">
              <a:solidFill>
                <a:srgbClr val="A9A9A9"/>
              </a:solidFill>
              <a:prstDash val="solid"/>
              <a:miter lim="400000"/>
            </a:ln>
          </a:left>
          <a:right>
            <a:ln w="12700" cap="flat">
              <a:solidFill>
                <a:srgbClr val="A9A9A9"/>
              </a:solidFill>
              <a:prstDash val="solid"/>
              <a:miter lim="400000"/>
            </a:ln>
          </a:right>
          <a:top>
            <a:ln w="12700" cap="flat">
              <a:solidFill>
                <a:srgbClr val="A9A9A9"/>
              </a:solidFill>
              <a:prstDash val="solid"/>
              <a:miter lim="400000"/>
            </a:ln>
          </a:top>
          <a:bottom>
            <a:ln w="12700" cap="flat">
              <a:solidFill>
                <a:srgbClr val="A9A9A9"/>
              </a:solidFill>
              <a:prstDash val="solid"/>
              <a:miter lim="400000"/>
            </a:ln>
          </a:bottom>
          <a:insideH>
            <a:ln w="12700" cap="flat">
              <a:solidFill>
                <a:srgbClr val="A9A9A9"/>
              </a:solidFill>
              <a:prstDash val="solid"/>
              <a:miter lim="400000"/>
            </a:ln>
          </a:insideH>
          <a:insideV>
            <a:ln w="12700" cap="flat">
              <a:solidFill>
                <a:srgbClr val="A9A9A9"/>
              </a:solidFill>
              <a:prstDash val="solid"/>
              <a:miter lim="400000"/>
            </a:ln>
          </a:insideV>
        </a:tcBdr>
        <a:fill>
          <a:noFill/>
        </a:fill>
      </a:tcStyle>
    </a:wholeTbl>
    <a:band2H>
      <a:tcTxStyle b="def" i="def"/>
      <a:tcStyle>
        <a:tcBdr/>
        <a:fill>
          <a:solidFill>
            <a:srgbClr val="747676">
              <a:alpha val="64000"/>
            </a:srgbClr>
          </a:solidFill>
        </a:fill>
      </a:tcStyle>
    </a:band2H>
    <a:firstCol>
      <a:tcTxStyle b="on" i="off">
        <a:fontRef idx="minor">
          <a:srgbClr val="FFFFFF"/>
        </a:fontRef>
        <a:srgbClr val="FFFFFF"/>
      </a:tcTxStyle>
      <a:tcStyle>
        <a:tcBdr>
          <a:left>
            <a:ln w="12700" cap="flat">
              <a:solidFill>
                <a:srgbClr val="A9A9A9"/>
              </a:solidFill>
              <a:prstDash val="solid"/>
              <a:miter lim="400000"/>
            </a:ln>
          </a:left>
          <a:right>
            <a:ln w="25400" cap="flat">
              <a:solidFill>
                <a:srgbClr val="FFFFFF"/>
              </a:solidFill>
              <a:prstDash val="solid"/>
              <a:miter lim="400000"/>
            </a:ln>
          </a:right>
          <a:top>
            <a:ln w="12700" cap="flat">
              <a:solidFill>
                <a:srgbClr val="A9A9A9"/>
              </a:solidFill>
              <a:prstDash val="solid"/>
              <a:miter lim="400000"/>
            </a:ln>
          </a:top>
          <a:bottom>
            <a:ln w="12700" cap="flat">
              <a:solidFill>
                <a:srgbClr val="A9A9A9"/>
              </a:solidFill>
              <a:prstDash val="solid"/>
              <a:miter lim="400000"/>
            </a:ln>
          </a:bottom>
          <a:insideH>
            <a:ln w="12700" cap="flat">
              <a:solidFill>
                <a:srgbClr val="A9A9A9"/>
              </a:solidFill>
              <a:prstDash val="solid"/>
              <a:miter lim="400000"/>
            </a:ln>
          </a:insideH>
          <a:insideV>
            <a:ln w="12700" cap="flat">
              <a:solidFill>
                <a:srgbClr val="A9A9A9"/>
              </a:solidFill>
              <a:prstDash val="solid"/>
              <a:miter lim="400000"/>
            </a:ln>
          </a:insideV>
        </a:tcBdr>
        <a:fill>
          <a:noFill/>
        </a:fill>
      </a:tcStyle>
    </a:firstCol>
    <a:lastRow>
      <a:tcTxStyle b="off" i="off">
        <a:fontRef idx="minor">
          <a:srgbClr val="FFFFFF"/>
        </a:fontRef>
        <a:srgbClr val="FFFFFF"/>
      </a:tcTxStyle>
      <a:tcStyle>
        <a:tcBdr>
          <a:left>
            <a:ln w="12700" cap="flat">
              <a:solidFill>
                <a:srgbClr val="A9A9A9"/>
              </a:solidFill>
              <a:prstDash val="solid"/>
              <a:miter lim="400000"/>
            </a:ln>
          </a:left>
          <a:right>
            <a:ln w="12700" cap="flat">
              <a:solidFill>
                <a:srgbClr val="A9A9A9"/>
              </a:solidFill>
              <a:prstDash val="solid"/>
              <a:miter lim="400000"/>
            </a:ln>
          </a:right>
          <a:top>
            <a:ln w="38100" cap="flat">
              <a:solidFill>
                <a:schemeClr val="accent1">
                  <a:lumOff val="13543"/>
                </a:schemeClr>
              </a:solidFill>
              <a:prstDash val="solid"/>
              <a:miter lim="400000"/>
            </a:ln>
          </a:top>
          <a:bottom>
            <a:ln w="12700" cap="flat">
              <a:solidFill>
                <a:srgbClr val="A9A9A9"/>
              </a:solidFill>
              <a:prstDash val="solid"/>
              <a:miter lim="400000"/>
            </a:ln>
          </a:bottom>
          <a:insideH>
            <a:ln w="12700" cap="flat">
              <a:solidFill>
                <a:srgbClr val="A9A9A9"/>
              </a:solidFill>
              <a:prstDash val="solid"/>
              <a:miter lim="400000"/>
            </a:ln>
          </a:insideH>
          <a:insideV>
            <a:ln w="12700" cap="flat">
              <a:solidFill>
                <a:srgbClr val="A9A9A9"/>
              </a:solidFill>
              <a:prstDash val="solid"/>
              <a:miter lim="400000"/>
            </a:ln>
          </a:insideV>
        </a:tcBdr>
        <a:fill>
          <a:noFill/>
        </a:fill>
      </a:tcStyle>
    </a:lastRow>
    <a:firstRow>
      <a:tcTxStyle b="on" i="off">
        <a:fontRef idx="minor">
          <a:srgbClr val="FFFFFF"/>
        </a:fontRef>
        <a:srgbClr val="FFFFFF"/>
      </a:tcTxStyle>
      <a:tcStyle>
        <a:tcBdr>
          <a:left>
            <a:ln w="12700" cap="flat">
              <a:solidFill>
                <a:srgbClr val="A9A9A9"/>
              </a:solidFill>
              <a:prstDash val="solid"/>
              <a:miter lim="400000"/>
            </a:ln>
          </a:left>
          <a:right>
            <a:ln w="12700" cap="flat">
              <a:solidFill>
                <a:srgbClr val="A9A9A9"/>
              </a:solidFill>
              <a:prstDash val="solid"/>
              <a:miter lim="400000"/>
            </a:ln>
          </a:right>
          <a:top>
            <a:ln w="12700" cap="flat">
              <a:solidFill>
                <a:srgbClr val="A9A9A9"/>
              </a:solidFill>
              <a:prstDash val="solid"/>
              <a:miter lim="400000"/>
            </a:ln>
          </a:top>
          <a:bottom>
            <a:ln w="12700" cap="flat">
              <a:solidFill>
                <a:srgbClr val="A9A9A9"/>
              </a:solidFill>
              <a:prstDash val="solid"/>
              <a:miter lim="400000"/>
            </a:ln>
          </a:bottom>
          <a:insideH>
            <a:ln w="12700" cap="flat">
              <a:solidFill>
                <a:srgbClr val="A9A9A9"/>
              </a:solidFill>
              <a:prstDash val="solid"/>
              <a:miter lim="400000"/>
            </a:ln>
          </a:insideH>
          <a:insideV>
            <a:ln w="12700" cap="flat">
              <a:solidFill>
                <a:srgbClr val="A9A9A9"/>
              </a:solidFill>
              <a:prstDash val="solid"/>
              <a:miter lim="400000"/>
            </a:ln>
          </a:insideV>
        </a:tcBdr>
        <a:fill>
          <a:solidFill>
            <a:srgbClr val="014D80"/>
          </a:solidFill>
        </a:fill>
      </a:tcStyle>
    </a:firstRow>
  </a:tblStyle>
  <a:tblStyle styleId="{EEE7283C-3CF3-47DC-8721-378D4A62B228}" styleName="">
    <a:tblBg/>
    <a:wholeTbl>
      <a:tcTxStyle b="off" i="off">
        <a:fontRef idx="minor">
          <a:srgbClr val="FFFFFF"/>
        </a:fontRef>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noFill/>
        </a:fill>
      </a:tcStyle>
    </a:wholeTbl>
    <a:band2H>
      <a:tcTxStyle b="def" i="def"/>
      <a:tcStyle>
        <a:tcBdr/>
        <a:fill>
          <a:solidFill>
            <a:srgbClr val="747676">
              <a:alpha val="63790"/>
            </a:srgbClr>
          </a:solidFill>
        </a:fill>
      </a:tcStyle>
    </a:band2H>
    <a:firstCol>
      <a:tcTxStyle b="off" i="off">
        <a:font>
          <a:latin typeface="Helvetica Neue Medium"/>
          <a:ea typeface="Helvetica Neue Medium"/>
          <a:cs typeface="Helvetica Neue Medium"/>
        </a:font>
        <a:srgbClr val="FFFFFF"/>
      </a:tcTxStyle>
      <a:tcStyle>
        <a:tcBdr>
          <a:left>
            <a:ln w="12700" cap="flat">
              <a:solidFill>
                <a:srgbClr val="A9A9A9"/>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009D00"/>
          </a:solidFill>
        </a:fill>
      </a:tcStyle>
    </a:firstCol>
    <a:lastRow>
      <a:tcTxStyle b="off" i="off">
        <a:fontRef idx="minor">
          <a:srgbClr val="FFFFFF"/>
        </a:fontRef>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38100" cap="flat">
              <a:solidFill>
                <a:srgbClr val="61D836"/>
              </a:solidFill>
              <a:prstDash val="solid"/>
              <a:miter lim="400000"/>
            </a:ln>
          </a:top>
          <a:bottom>
            <a:ln w="12700" cap="flat">
              <a:solidFill>
                <a:srgbClr val="A9A9A9"/>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noFill/>
        </a:fill>
      </a:tcStyle>
    </a:lastRow>
    <a:firstRow>
      <a:tcTxStyle b="off" i="off">
        <a:font>
          <a:latin typeface="Helvetica Neue Medium"/>
          <a:ea typeface="Helvetica Neue Medium"/>
          <a:cs typeface="Helvetica Neue Medium"/>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A9A9A9"/>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027002"/>
          </a:solidFill>
        </a:fill>
      </a:tcStyle>
    </a:firstRow>
  </a:tblStyle>
  <a:tblStyle styleId="{CF821DB8-F4EB-4A41-A1BA-3FCAFE7338EE}" styleName="">
    <a:tblBg/>
    <a:wholeTbl>
      <a:tcTxStyle b="off" i="off">
        <a:fontRef idx="minor">
          <a:srgbClr val="FFFFFF"/>
        </a:fontRef>
        <a:srgbClr val="FFFFFF"/>
      </a:tcTxStyle>
      <a:tcStyle>
        <a:tcBdr>
          <a:left>
            <a:ln w="12700" cap="flat">
              <a:solidFill>
                <a:srgbClr val="A9A9A9"/>
              </a:solidFill>
              <a:prstDash val="solid"/>
              <a:miter lim="400000"/>
            </a:ln>
          </a:left>
          <a:right>
            <a:ln w="12700" cap="flat">
              <a:solidFill>
                <a:srgbClr val="A9A9A9"/>
              </a:solidFill>
              <a:prstDash val="solid"/>
              <a:miter lim="400000"/>
            </a:ln>
          </a:right>
          <a:top>
            <a:ln w="12700" cap="flat">
              <a:solidFill>
                <a:srgbClr val="A9A9A9"/>
              </a:solidFill>
              <a:prstDash val="solid"/>
              <a:miter lim="400000"/>
            </a:ln>
          </a:top>
          <a:bottom>
            <a:ln w="12700" cap="flat">
              <a:solidFill>
                <a:srgbClr val="A9A9A9"/>
              </a:solidFill>
              <a:prstDash val="solid"/>
              <a:miter lim="400000"/>
            </a:ln>
          </a:bottom>
          <a:insideH>
            <a:ln w="12700" cap="flat">
              <a:solidFill>
                <a:srgbClr val="A9A9A9"/>
              </a:solidFill>
              <a:prstDash val="solid"/>
              <a:miter lim="400000"/>
            </a:ln>
          </a:insideH>
          <a:insideV>
            <a:ln w="12700" cap="flat">
              <a:solidFill>
                <a:srgbClr val="A9A9A9"/>
              </a:solidFill>
              <a:prstDash val="solid"/>
              <a:miter lim="400000"/>
            </a:ln>
          </a:insideV>
        </a:tcBdr>
        <a:fill>
          <a:noFill/>
        </a:fill>
      </a:tcStyle>
    </a:wholeTbl>
    <a:band2H>
      <a:tcTxStyle b="def" i="def"/>
      <a:tcStyle>
        <a:tcBdr/>
        <a:fill>
          <a:solidFill>
            <a:srgbClr val="747676">
              <a:alpha val="63790"/>
            </a:srgbClr>
          </a:solidFill>
        </a:fill>
      </a:tcStyle>
    </a:band2H>
    <a:firstCol>
      <a:tcTxStyle b="off" i="off">
        <a:font>
          <a:latin typeface="Helvetica Neue Medium"/>
          <a:ea typeface="Helvetica Neue Medium"/>
          <a:cs typeface="Helvetica Neue Medium"/>
        </a:font>
        <a:srgbClr val="000000"/>
      </a:tcTxStyle>
      <a:tcStyle>
        <a:tcBdr>
          <a:left>
            <a:ln w="12700" cap="flat">
              <a:solidFill>
                <a:srgbClr val="E3E5E8"/>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chemeClr val="accent4">
              <a:hueOff val="-613784"/>
              <a:lumOff val="1275"/>
            </a:schemeClr>
          </a:solidFill>
        </a:fill>
      </a:tcStyle>
    </a:firstCol>
    <a:lastRow>
      <a:tcTxStyle b="on" i="off">
        <a:fontRef idx="minor">
          <a:srgbClr val="FFFFFF"/>
        </a:fontRef>
        <a:srgbClr val="FFFFFF"/>
      </a:tcTxStyle>
      <a:tcStyle>
        <a:tcBdr>
          <a:left>
            <a:ln w="12700" cap="flat">
              <a:solidFill>
                <a:srgbClr val="A9A9A9"/>
              </a:solidFill>
              <a:prstDash val="solid"/>
              <a:miter lim="400000"/>
            </a:ln>
          </a:left>
          <a:right>
            <a:ln w="12700" cap="flat">
              <a:solidFill>
                <a:srgbClr val="A9A9A9"/>
              </a:solidFill>
              <a:prstDash val="solid"/>
              <a:miter lim="400000"/>
            </a:ln>
          </a:right>
          <a:top>
            <a:ln w="38100" cap="flat">
              <a:solidFill>
                <a:schemeClr val="accent4">
                  <a:hueOff val="-613784"/>
                  <a:lumOff val="1275"/>
                </a:schemeClr>
              </a:solidFill>
              <a:prstDash val="solid"/>
              <a:miter lim="400000"/>
            </a:ln>
          </a:top>
          <a:bottom>
            <a:ln w="12700" cap="flat">
              <a:solidFill>
                <a:srgbClr val="E3E5E8"/>
              </a:solidFill>
              <a:prstDash val="solid"/>
              <a:miter lim="400000"/>
            </a:ln>
          </a:bottom>
          <a:insideH>
            <a:ln w="12700" cap="flat">
              <a:solidFill>
                <a:srgbClr val="A9A9A9"/>
              </a:solidFill>
              <a:prstDash val="solid"/>
              <a:miter lim="400000"/>
            </a:ln>
          </a:insideH>
          <a:insideV>
            <a:ln w="12700" cap="flat">
              <a:solidFill>
                <a:srgbClr val="A9A9A9"/>
              </a:solidFill>
              <a:prstDash val="solid"/>
              <a:miter lim="400000"/>
            </a:ln>
          </a:insideV>
        </a:tcBdr>
        <a:fill>
          <a:noFill/>
        </a:fill>
      </a:tcStyle>
    </a:lastRow>
    <a:firstRow>
      <a:tcTxStyle b="off" i="off">
        <a:font>
          <a:latin typeface="Helvetica Neue Medium"/>
          <a:ea typeface="Helvetica Neue Medium"/>
          <a:cs typeface="Helvetica Neue Medium"/>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E3E5E8"/>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FF5300"/>
          </a:solidFill>
        </a:fill>
      </a:tcStyle>
    </a:firstRow>
  </a:tblStyle>
  <a:tblStyle styleId="{33BA23B1-9221-436E-865A-0063620EA4FD}" styleName="">
    <a:tblBg/>
    <a:wholeTbl>
      <a:tcTxStyle b="off" i="off">
        <a:fontRef idx="minor">
          <a:srgbClr val="FFFFFF"/>
        </a:fontRef>
        <a:srgbClr val="FFFFFF"/>
      </a:tcTxStyle>
      <a:tcStyle>
        <a:tcBdr>
          <a:left>
            <a:ln w="12700" cap="flat">
              <a:solidFill>
                <a:srgbClr val="C0C0C0"/>
              </a:solidFill>
              <a:prstDash val="solid"/>
              <a:miter lim="400000"/>
            </a:ln>
          </a:left>
          <a:right>
            <a:ln w="12700" cap="flat">
              <a:solidFill>
                <a:srgbClr val="C0C0C0"/>
              </a:solidFill>
              <a:prstDash val="solid"/>
              <a:miter lim="400000"/>
            </a:ln>
          </a:right>
          <a:top>
            <a:ln w="12700" cap="flat">
              <a:solidFill>
                <a:srgbClr val="C0C0C0"/>
              </a:solidFill>
              <a:prstDash val="solid"/>
              <a:miter lim="400000"/>
            </a:ln>
          </a:top>
          <a:bottom>
            <a:ln w="12700" cap="flat">
              <a:solidFill>
                <a:srgbClr val="C0C0C0"/>
              </a:solidFill>
              <a:prstDash val="solid"/>
              <a:miter lim="400000"/>
            </a:ln>
          </a:bottom>
          <a:insideH>
            <a:ln w="12700" cap="flat">
              <a:solidFill>
                <a:srgbClr val="C0C0C0"/>
              </a:solidFill>
              <a:prstDash val="solid"/>
              <a:miter lim="400000"/>
            </a:ln>
          </a:insideH>
          <a:insideV>
            <a:ln w="12700" cap="flat">
              <a:solidFill>
                <a:srgbClr val="C0C0C0"/>
              </a:solidFill>
              <a:prstDash val="solid"/>
              <a:miter lim="400000"/>
            </a:ln>
          </a:insideV>
        </a:tcBdr>
        <a:fill>
          <a:noFill/>
        </a:fill>
      </a:tcStyle>
    </a:wholeTbl>
    <a:band2H>
      <a:tcTxStyle b="def" i="def"/>
      <a:tcStyle>
        <a:tcBdr/>
        <a:fill>
          <a:solidFill>
            <a:srgbClr val="747676">
              <a:alpha val="63790"/>
            </a:srgbClr>
          </a:solidFill>
        </a:fill>
      </a:tcStyle>
    </a:band2H>
    <a:firstCol>
      <a:tcTxStyle b="on" i="off">
        <a:fontRef idx="minor">
          <a:srgbClr val="FFFFFF"/>
        </a:fontRef>
        <a:srgbClr val="FFFFFF"/>
      </a:tcTxStyle>
      <a:tcStyle>
        <a:tcBdr>
          <a:left>
            <a:ln w="12700" cap="flat">
              <a:solidFill>
                <a:srgbClr val="A6AAA9"/>
              </a:solidFill>
              <a:prstDash val="solid"/>
              <a:miter lim="400000"/>
            </a:ln>
          </a:left>
          <a:right>
            <a:ln w="12700" cap="flat">
              <a:solidFill>
                <a:srgbClr val="C0C0C0"/>
              </a:solidFill>
              <a:prstDash val="solid"/>
              <a:miter lim="400000"/>
            </a:ln>
          </a:right>
          <a:top>
            <a:ln w="12700" cap="flat">
              <a:solidFill>
                <a:srgbClr val="C0C0C0"/>
              </a:solidFill>
              <a:prstDash val="solid"/>
              <a:miter lim="400000"/>
            </a:ln>
          </a:top>
          <a:bottom>
            <a:ln w="12700" cap="flat">
              <a:solidFill>
                <a:srgbClr val="C0C0C0"/>
              </a:solidFill>
              <a:prstDash val="solid"/>
              <a:miter lim="400000"/>
            </a:ln>
          </a:bottom>
          <a:insideH>
            <a:ln w="12700" cap="flat">
              <a:solidFill>
                <a:srgbClr val="C0C0C0"/>
              </a:solidFill>
              <a:prstDash val="solid"/>
              <a:miter lim="400000"/>
            </a:ln>
          </a:insideH>
          <a:insideV>
            <a:ln w="12700" cap="flat">
              <a:solidFill>
                <a:srgbClr val="C0C0C0"/>
              </a:solidFill>
              <a:prstDash val="solid"/>
              <a:miter lim="400000"/>
            </a:ln>
          </a:insideV>
        </a:tcBdr>
        <a:fill>
          <a:solidFill>
            <a:srgbClr val="98195F"/>
          </a:solidFill>
        </a:fill>
      </a:tcStyle>
    </a:firstCol>
    <a:lastRow>
      <a:tcTxStyle b="on" i="off">
        <a:fontRef idx="minor">
          <a:srgbClr val="FFFFFF"/>
        </a:fontRef>
        <a:srgbClr val="FFFFFF"/>
      </a:tcTxStyle>
      <a:tcStyle>
        <a:tcBdr>
          <a:left>
            <a:ln w="12700" cap="flat">
              <a:solidFill>
                <a:srgbClr val="A9A9A9"/>
              </a:solidFill>
              <a:prstDash val="solid"/>
              <a:miter lim="400000"/>
            </a:ln>
          </a:left>
          <a:right>
            <a:ln w="12700" cap="flat">
              <a:solidFill>
                <a:srgbClr val="A9A9A9"/>
              </a:solidFill>
              <a:prstDash val="solid"/>
              <a:miter lim="400000"/>
            </a:ln>
          </a:right>
          <a:top>
            <a:ln w="38100" cap="flat">
              <a:solidFill>
                <a:schemeClr val="accent6"/>
              </a:solidFill>
              <a:prstDash val="solid"/>
              <a:miter lim="400000"/>
            </a:ln>
          </a:top>
          <a:bottom>
            <a:ln w="12700" cap="flat">
              <a:solidFill>
                <a:srgbClr val="A6AAA9"/>
              </a:solidFill>
              <a:prstDash val="solid"/>
              <a:miter lim="400000"/>
            </a:ln>
          </a:bottom>
          <a:insideH>
            <a:ln w="12700" cap="flat">
              <a:solidFill>
                <a:srgbClr val="A9A9A9"/>
              </a:solidFill>
              <a:prstDash val="solid"/>
              <a:miter lim="400000"/>
            </a:ln>
          </a:insideH>
          <a:insideV>
            <a:ln w="12700" cap="flat">
              <a:solidFill>
                <a:srgbClr val="A9A9A9"/>
              </a:solidFill>
              <a:prstDash val="solid"/>
              <a:miter lim="400000"/>
            </a:ln>
          </a:insideV>
        </a:tcBdr>
        <a:fill>
          <a:noFill/>
        </a:fill>
      </a:tcStyle>
    </a:lastRow>
    <a:firstRow>
      <a:tcTxStyle b="on" i="off">
        <a:fontRef idx="minor">
          <a:srgbClr val="FFFFFF"/>
        </a:fontRef>
        <a:srgbClr val="FFFFFF"/>
      </a:tcTxStyle>
      <a:tcStyle>
        <a:tcBdr>
          <a:left>
            <a:ln w="12700" cap="flat">
              <a:solidFill>
                <a:srgbClr val="C0C0C0"/>
              </a:solidFill>
              <a:prstDash val="solid"/>
              <a:miter lim="400000"/>
            </a:ln>
          </a:left>
          <a:right>
            <a:ln w="12700" cap="flat">
              <a:solidFill>
                <a:srgbClr val="C0C0C0"/>
              </a:solidFill>
              <a:prstDash val="solid"/>
              <a:miter lim="400000"/>
            </a:ln>
          </a:right>
          <a:top>
            <a:ln w="12700" cap="flat">
              <a:solidFill>
                <a:srgbClr val="A6AAA9"/>
              </a:solidFill>
              <a:prstDash val="solid"/>
              <a:miter lim="400000"/>
            </a:ln>
          </a:top>
          <a:bottom>
            <a:ln w="12700" cap="flat">
              <a:solidFill>
                <a:srgbClr val="C0C0C0"/>
              </a:solidFill>
              <a:prstDash val="solid"/>
              <a:miter lim="400000"/>
            </a:ln>
          </a:bottom>
          <a:insideH>
            <a:ln w="12700" cap="flat">
              <a:solidFill>
                <a:srgbClr val="C0C0C0"/>
              </a:solidFill>
              <a:prstDash val="solid"/>
              <a:miter lim="400000"/>
            </a:ln>
          </a:insideH>
          <a:insideV>
            <a:ln w="12700" cap="flat">
              <a:solidFill>
                <a:srgbClr val="C0C0C0"/>
              </a:solidFill>
              <a:prstDash val="solid"/>
              <a:miter lim="400000"/>
            </a:ln>
          </a:insideV>
        </a:tcBdr>
        <a:fill>
          <a:solidFill>
            <a:srgbClr val="650E48"/>
          </a:solidFill>
        </a:fill>
      </a:tcStyle>
    </a:firstRow>
  </a:tblStyle>
  <a:tblStyle styleId="{2708684C-4D16-4618-839F-0558EEFCDFE6}" styleName="">
    <a:tblBg/>
    <a:wholeTbl>
      <a:tcTxStyle b="off" i="off">
        <a:fontRef idx="minor">
          <a:srgbClr val="FFFFFF"/>
        </a:fontRef>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noFill/>
        </a:fill>
      </a:tcStyle>
    </a:wholeTbl>
    <a:band2H>
      <a:tcTxStyle b="def" i="def"/>
      <a:tcStyle>
        <a:tcBdr/>
        <a:fill>
          <a:solidFill>
            <a:srgbClr val="747676">
              <a:alpha val="64000"/>
            </a:srgbClr>
          </a:solidFill>
        </a:fill>
      </a:tcStyle>
    </a:band2H>
    <a:firstCol>
      <a:tcTxStyle b="on" i="off">
        <a:fontRef idx="minor">
          <a:srgbClr val="FFFFFF"/>
        </a:fontRef>
        <a:srgbClr val="FFFFFF"/>
      </a:tcTxStyle>
      <a:tcStyle>
        <a:tcBdr>
          <a:left>
            <a:ln w="12700" cap="flat">
              <a:solidFill>
                <a:srgbClr val="A9A9A9"/>
              </a:solidFill>
              <a:prstDash val="solid"/>
              <a:miter lim="400000"/>
            </a:ln>
          </a:left>
          <a:right>
            <a:ln w="381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262727"/>
          </a:solidFill>
        </a:fill>
      </a:tcStyle>
    </a:firstCol>
    <a:lastRow>
      <a:tcTxStyle b="on" i="off">
        <a:fontRef idx="minor">
          <a:srgbClr val="FFFFFF"/>
        </a:fontRef>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38100" cap="flat">
              <a:solidFill>
                <a:srgbClr val="FFFFFF"/>
              </a:solidFill>
              <a:prstDash val="solid"/>
              <a:miter lim="400000"/>
            </a:ln>
          </a:top>
          <a:bottom>
            <a:ln w="12700" cap="flat">
              <a:solidFill>
                <a:srgbClr val="A9A9A9"/>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noFill/>
        </a:fill>
      </a:tcStyle>
    </a:lastRow>
    <a:firstRow>
      <a:tcTxStyle b="on" i="off">
        <a:fontRef idx="minor">
          <a:srgbClr val="FFFFFF"/>
        </a:fontRef>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A9A9A9"/>
              </a:solidFill>
              <a:prstDash val="solid"/>
              <a:miter lim="400000"/>
            </a:ln>
          </a:top>
          <a:bottom>
            <a:ln w="381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42424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 Id="rId29" Type="http://schemas.openxmlformats.org/officeDocument/2006/relationships/slide" Target="slides/slide22.xml"/><Relationship Id="rId30" Type="http://schemas.openxmlformats.org/officeDocument/2006/relationships/slide" Target="slides/slide23.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148" name="Shape 148"/>
          <p:cNvSpPr/>
          <p:nvPr>
            <p:ph type="sldImg"/>
          </p:nvPr>
        </p:nvSpPr>
        <p:spPr>
          <a:xfrm>
            <a:off x="1143000" y="685800"/>
            <a:ext cx="4572000" cy="3429000"/>
          </a:xfrm>
          <a:prstGeom prst="rect">
            <a:avLst/>
          </a:prstGeom>
        </p:spPr>
        <p:txBody>
          <a:bodyPr/>
          <a:lstStyle/>
          <a:p>
            <a:pPr/>
          </a:p>
        </p:txBody>
      </p:sp>
      <p:sp>
        <p:nvSpPr>
          <p:cNvPr id="149" name="Shape 149"/>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mn-lt"/>
        <a:ea typeface="+mn-ea"/>
        <a:cs typeface="+mn-cs"/>
        <a:sym typeface="Helvetica Neue"/>
      </a:defRPr>
    </a:lvl1pPr>
    <a:lvl2pPr indent="228600" defTabSz="457200" latinLnBrk="0">
      <a:lnSpc>
        <a:spcPct val="117999"/>
      </a:lnSpc>
      <a:defRPr sz="2200">
        <a:latin typeface="+mn-lt"/>
        <a:ea typeface="+mn-ea"/>
        <a:cs typeface="+mn-cs"/>
        <a:sym typeface="Helvetica Neue"/>
      </a:defRPr>
    </a:lvl2pPr>
    <a:lvl3pPr indent="457200" defTabSz="457200" latinLnBrk="0">
      <a:lnSpc>
        <a:spcPct val="117999"/>
      </a:lnSpc>
      <a:defRPr sz="2200">
        <a:latin typeface="+mn-lt"/>
        <a:ea typeface="+mn-ea"/>
        <a:cs typeface="+mn-cs"/>
        <a:sym typeface="Helvetica Neue"/>
      </a:defRPr>
    </a:lvl3pPr>
    <a:lvl4pPr indent="685800" defTabSz="457200" latinLnBrk="0">
      <a:lnSpc>
        <a:spcPct val="117999"/>
      </a:lnSpc>
      <a:defRPr sz="2200">
        <a:latin typeface="+mn-lt"/>
        <a:ea typeface="+mn-ea"/>
        <a:cs typeface="+mn-cs"/>
        <a:sym typeface="Helvetica Neue"/>
      </a:defRPr>
    </a:lvl4pPr>
    <a:lvl5pPr indent="914400" defTabSz="457200" latinLnBrk="0">
      <a:lnSpc>
        <a:spcPct val="117999"/>
      </a:lnSpc>
      <a:defRPr sz="2200">
        <a:latin typeface="+mn-lt"/>
        <a:ea typeface="+mn-ea"/>
        <a:cs typeface="+mn-cs"/>
        <a:sym typeface="Helvetica Neue"/>
      </a:defRPr>
    </a:lvl5pPr>
    <a:lvl6pPr indent="1143000" defTabSz="457200" latinLnBrk="0">
      <a:lnSpc>
        <a:spcPct val="117999"/>
      </a:lnSpc>
      <a:defRPr sz="2200">
        <a:latin typeface="+mn-lt"/>
        <a:ea typeface="+mn-ea"/>
        <a:cs typeface="+mn-cs"/>
        <a:sym typeface="Helvetica Neue"/>
      </a:defRPr>
    </a:lvl6pPr>
    <a:lvl7pPr indent="1371600" defTabSz="457200" latinLnBrk="0">
      <a:lnSpc>
        <a:spcPct val="117999"/>
      </a:lnSpc>
      <a:defRPr sz="2200">
        <a:latin typeface="+mn-lt"/>
        <a:ea typeface="+mn-ea"/>
        <a:cs typeface="+mn-cs"/>
        <a:sym typeface="Helvetica Neue"/>
      </a:defRPr>
    </a:lvl7pPr>
    <a:lvl8pPr indent="1600200" defTabSz="457200" latinLnBrk="0">
      <a:lnSpc>
        <a:spcPct val="117999"/>
      </a:lnSpc>
      <a:defRPr sz="2200">
        <a:latin typeface="+mn-lt"/>
        <a:ea typeface="+mn-ea"/>
        <a:cs typeface="+mn-cs"/>
        <a:sym typeface="Helvetica Neue"/>
      </a:defRPr>
    </a:lvl8pPr>
    <a:lvl9pPr indent="1828800" defTabSz="457200" latinLnBrk="0">
      <a:lnSpc>
        <a:spcPct val="117999"/>
      </a:lnSpc>
      <a:defRPr sz="2200">
        <a:latin typeface="+mn-lt"/>
        <a:ea typeface="+mn-ea"/>
        <a:cs typeface="+mn-cs"/>
        <a:sym typeface="Helvetica Neue"/>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Title">
    <p:spTree>
      <p:nvGrpSpPr>
        <p:cNvPr id="1" name=""/>
        <p:cNvGrpSpPr/>
        <p:nvPr/>
      </p:nvGrpSpPr>
      <p:grpSpPr>
        <a:xfrm>
          <a:off x="0" y="0"/>
          <a:ext cx="0" cy="0"/>
          <a:chOff x="0" y="0"/>
          <a:chExt cx="0" cy="0"/>
        </a:xfrm>
      </p:grpSpPr>
      <p:sp>
        <p:nvSpPr>
          <p:cNvPr id="11" name="Author and Date"/>
          <p:cNvSpPr txBox="1"/>
          <p:nvPr>
            <p:ph type="body" sz="quarter" idx="21" hasCustomPrompt="1"/>
          </p:nvPr>
        </p:nvSpPr>
        <p:spPr>
          <a:xfrm>
            <a:off x="1206498" y="11839048"/>
            <a:ext cx="21971003" cy="636979"/>
          </a:xfrm>
          <a:prstGeom prst="rect">
            <a:avLst/>
          </a:prstGeom>
        </p:spPr>
        <p:txBody>
          <a:bodyPr lIns="45719" tIns="45719" rIns="45719" bIns="45719" anchor="b"/>
          <a:lstStyle>
            <a:lvl1pPr marL="0" indent="0" defTabSz="825500">
              <a:lnSpc>
                <a:spcPct val="100000"/>
              </a:lnSpc>
              <a:spcBef>
                <a:spcPts val="0"/>
              </a:spcBef>
              <a:buSzTx/>
              <a:buNone/>
              <a:defRPr b="1" sz="3600"/>
            </a:lvl1pPr>
          </a:lstStyle>
          <a:p>
            <a:pPr/>
            <a:r>
              <a:t>Author and Date</a:t>
            </a:r>
          </a:p>
        </p:txBody>
      </p:sp>
      <p:sp>
        <p:nvSpPr>
          <p:cNvPr id="12" name="Presentation Title"/>
          <p:cNvSpPr txBox="1"/>
          <p:nvPr>
            <p:ph type="title" hasCustomPrompt="1"/>
          </p:nvPr>
        </p:nvSpPr>
        <p:spPr>
          <a:xfrm>
            <a:off x="1206496" y="2574991"/>
            <a:ext cx="21971004" cy="4648201"/>
          </a:xfrm>
          <a:prstGeom prst="rect">
            <a:avLst/>
          </a:prstGeom>
        </p:spPr>
        <p:txBody>
          <a:bodyPr anchor="b"/>
          <a:lstStyle>
            <a:lvl1pPr>
              <a:defRPr spc="-232" sz="11600"/>
            </a:lvl1pPr>
          </a:lstStyle>
          <a:p>
            <a:pPr/>
            <a:r>
              <a:t>Presentation Title</a:t>
            </a:r>
          </a:p>
        </p:txBody>
      </p:sp>
      <p:sp>
        <p:nvSpPr>
          <p:cNvPr id="13" name="Body Level One…"/>
          <p:cNvSpPr txBox="1"/>
          <p:nvPr>
            <p:ph type="body" sz="quarter" idx="1" hasCustomPrompt="1"/>
          </p:nvPr>
        </p:nvSpPr>
        <p:spPr>
          <a:xfrm>
            <a:off x="1206500" y="7196865"/>
            <a:ext cx="21971000" cy="1905001"/>
          </a:xfrm>
          <a:prstGeom prst="rect">
            <a:avLst/>
          </a:prstGeom>
        </p:spPr>
        <p:txBody>
          <a:bodyPr/>
          <a:lstStyle>
            <a:lvl1pPr marL="0" indent="0" defTabSz="825500">
              <a:lnSpc>
                <a:spcPct val="100000"/>
              </a:lnSpc>
              <a:spcBef>
                <a:spcPts val="0"/>
              </a:spcBef>
              <a:buSzTx/>
              <a:buNone/>
              <a:defRPr b="1" sz="5500"/>
            </a:lvl1pPr>
            <a:lvl2pPr marL="0" indent="457200" defTabSz="825500">
              <a:lnSpc>
                <a:spcPct val="100000"/>
              </a:lnSpc>
              <a:spcBef>
                <a:spcPts val="0"/>
              </a:spcBef>
              <a:buSzTx/>
              <a:buNone/>
              <a:defRPr b="1" sz="5500"/>
            </a:lvl2pPr>
            <a:lvl3pPr marL="0" indent="914400" defTabSz="825500">
              <a:lnSpc>
                <a:spcPct val="100000"/>
              </a:lnSpc>
              <a:spcBef>
                <a:spcPts val="0"/>
              </a:spcBef>
              <a:buSzTx/>
              <a:buNone/>
              <a:defRPr b="1" sz="5500"/>
            </a:lvl3pPr>
            <a:lvl4pPr marL="0" indent="1371600" defTabSz="825500">
              <a:lnSpc>
                <a:spcPct val="100000"/>
              </a:lnSpc>
              <a:spcBef>
                <a:spcPts val="0"/>
              </a:spcBef>
              <a:buSzTx/>
              <a:buNone/>
              <a:defRPr b="1" sz="5500"/>
            </a:lvl4pPr>
            <a:lvl5pPr marL="0" indent="1828800" defTabSz="825500">
              <a:lnSpc>
                <a:spcPct val="100000"/>
              </a:lnSpc>
              <a:spcBef>
                <a:spcPts val="0"/>
              </a:spcBef>
              <a:buSzTx/>
              <a:buNone/>
              <a:defRPr b="1" sz="5500"/>
            </a:lvl5pPr>
          </a:lstStyle>
          <a:p>
            <a:pPr/>
            <a:r>
              <a:t>Presentation Subtitle</a:t>
            </a:r>
          </a:p>
          <a:p>
            <a:pPr lvl="1"/>
            <a:r>
              <a:t/>
            </a:r>
          </a:p>
          <a:p>
            <a:pPr lvl="2"/>
            <a:r>
              <a:t/>
            </a:r>
          </a:p>
          <a:p>
            <a:pPr lvl="3"/>
            <a:r>
              <a:t/>
            </a:r>
          </a:p>
          <a:p>
            <a:pPr lvl="4"/>
            <a:r>
              <a:t/>
            </a:r>
          </a:p>
        </p:txBody>
      </p:sp>
      <p:sp>
        <p:nvSpPr>
          <p:cNvPr id="14" name="Slide Number"/>
          <p:cNvSpPr txBox="1"/>
          <p:nvPr>
            <p:ph type="sldNum" sz="quarter" idx="2"/>
          </p:nvPr>
        </p:nvSpPr>
        <p:spPr>
          <a:xfrm>
            <a:off x="12007748" y="13080999"/>
            <a:ext cx="368504" cy="374600"/>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tatement">
    <p:spTree>
      <p:nvGrpSpPr>
        <p:cNvPr id="1" name=""/>
        <p:cNvGrpSpPr/>
        <p:nvPr/>
      </p:nvGrpSpPr>
      <p:grpSpPr>
        <a:xfrm>
          <a:off x="0" y="0"/>
          <a:ext cx="0" cy="0"/>
          <a:chOff x="0" y="0"/>
          <a:chExt cx="0" cy="0"/>
        </a:xfrm>
      </p:grpSpPr>
      <p:sp>
        <p:nvSpPr>
          <p:cNvPr id="98" name="Body Level One…"/>
          <p:cNvSpPr txBox="1"/>
          <p:nvPr>
            <p:ph type="body" sz="half" idx="1" hasCustomPrompt="1"/>
          </p:nvPr>
        </p:nvSpPr>
        <p:spPr>
          <a:xfrm>
            <a:off x="1206500" y="4920843"/>
            <a:ext cx="21971000" cy="3874314"/>
          </a:xfrm>
          <a:prstGeom prst="rect">
            <a:avLst/>
          </a:prstGeom>
        </p:spPr>
        <p:txBody>
          <a:bodyPr anchor="ctr"/>
          <a:lstStyle>
            <a:lvl1pPr marL="0" indent="0" algn="ctr">
              <a:lnSpc>
                <a:spcPct val="80000"/>
              </a:lnSpc>
              <a:spcBef>
                <a:spcPts val="0"/>
              </a:spcBef>
              <a:buSzTx/>
              <a:buNone/>
              <a:defRPr spc="-232" sz="11600">
                <a:latin typeface="Helvetica Neue Medium"/>
                <a:ea typeface="Helvetica Neue Medium"/>
                <a:cs typeface="Helvetica Neue Medium"/>
                <a:sym typeface="Helvetica Neue Medium"/>
              </a:defRPr>
            </a:lvl1pPr>
            <a:lvl2pPr marL="0" indent="457200" algn="ctr">
              <a:lnSpc>
                <a:spcPct val="80000"/>
              </a:lnSpc>
              <a:spcBef>
                <a:spcPts val="0"/>
              </a:spcBef>
              <a:buSzTx/>
              <a:buNone/>
              <a:defRPr spc="-232" sz="11600">
                <a:latin typeface="Helvetica Neue Medium"/>
                <a:ea typeface="Helvetica Neue Medium"/>
                <a:cs typeface="Helvetica Neue Medium"/>
                <a:sym typeface="Helvetica Neue Medium"/>
              </a:defRPr>
            </a:lvl2pPr>
            <a:lvl3pPr marL="0" indent="914400" algn="ctr">
              <a:lnSpc>
                <a:spcPct val="80000"/>
              </a:lnSpc>
              <a:spcBef>
                <a:spcPts val="0"/>
              </a:spcBef>
              <a:buSzTx/>
              <a:buNone/>
              <a:defRPr spc="-232" sz="11600">
                <a:latin typeface="Helvetica Neue Medium"/>
                <a:ea typeface="Helvetica Neue Medium"/>
                <a:cs typeface="Helvetica Neue Medium"/>
                <a:sym typeface="Helvetica Neue Medium"/>
              </a:defRPr>
            </a:lvl3pPr>
            <a:lvl4pPr marL="0" indent="1371600" algn="ctr">
              <a:lnSpc>
                <a:spcPct val="80000"/>
              </a:lnSpc>
              <a:spcBef>
                <a:spcPts val="0"/>
              </a:spcBef>
              <a:buSzTx/>
              <a:buNone/>
              <a:defRPr spc="-232" sz="11600">
                <a:latin typeface="Helvetica Neue Medium"/>
                <a:ea typeface="Helvetica Neue Medium"/>
                <a:cs typeface="Helvetica Neue Medium"/>
                <a:sym typeface="Helvetica Neue Medium"/>
              </a:defRPr>
            </a:lvl4pPr>
            <a:lvl5pPr marL="0" indent="1828800" algn="ctr">
              <a:lnSpc>
                <a:spcPct val="80000"/>
              </a:lnSpc>
              <a:spcBef>
                <a:spcPts val="0"/>
              </a:spcBef>
              <a:buSzTx/>
              <a:buNone/>
              <a:defRPr spc="-232" sz="11600">
                <a:latin typeface="Helvetica Neue Medium"/>
                <a:ea typeface="Helvetica Neue Medium"/>
                <a:cs typeface="Helvetica Neue Medium"/>
                <a:sym typeface="Helvetica Neue Medium"/>
              </a:defRPr>
            </a:lvl5pPr>
          </a:lstStyle>
          <a:p>
            <a:pPr/>
            <a:r>
              <a:t>Statement</a:t>
            </a:r>
          </a:p>
          <a:p>
            <a:pPr lvl="1"/>
            <a:r>
              <a:t/>
            </a:r>
          </a:p>
          <a:p>
            <a:pPr lvl="2"/>
            <a:r>
              <a:t/>
            </a:r>
          </a:p>
          <a:p>
            <a:pPr lvl="3"/>
            <a:r>
              <a:t/>
            </a:r>
          </a:p>
          <a:p>
            <a:pPr lvl="4"/>
            <a:r>
              <a:t/>
            </a:r>
          </a:p>
        </p:txBody>
      </p:sp>
      <p:sp>
        <p:nvSpPr>
          <p:cNvPr id="99"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ig Fact">
    <p:spTree>
      <p:nvGrpSpPr>
        <p:cNvPr id="1" name=""/>
        <p:cNvGrpSpPr/>
        <p:nvPr/>
      </p:nvGrpSpPr>
      <p:grpSpPr>
        <a:xfrm>
          <a:off x="0" y="0"/>
          <a:ext cx="0" cy="0"/>
          <a:chOff x="0" y="0"/>
          <a:chExt cx="0" cy="0"/>
        </a:xfrm>
      </p:grpSpPr>
      <p:sp>
        <p:nvSpPr>
          <p:cNvPr id="106" name="Fact information"/>
          <p:cNvSpPr txBox="1"/>
          <p:nvPr>
            <p:ph type="body" sz="quarter" idx="21" hasCustomPrompt="1"/>
          </p:nvPr>
        </p:nvSpPr>
        <p:spPr>
          <a:xfrm>
            <a:off x="1206500" y="8262180"/>
            <a:ext cx="21971000" cy="934780"/>
          </a:xfrm>
          <a:prstGeom prst="rect">
            <a:avLst/>
          </a:prstGeom>
        </p:spPr>
        <p:txBody>
          <a:bodyPr lIns="45719" tIns="45719" rIns="45719" bIns="45719"/>
          <a:lstStyle>
            <a:lvl1pPr marL="0" indent="0" algn="ctr" defTabSz="825500">
              <a:lnSpc>
                <a:spcPct val="100000"/>
              </a:lnSpc>
              <a:spcBef>
                <a:spcPts val="0"/>
              </a:spcBef>
              <a:buSzTx/>
              <a:buNone/>
              <a:defRPr b="1" sz="5500"/>
            </a:lvl1pPr>
          </a:lstStyle>
          <a:p>
            <a:pPr/>
            <a:r>
              <a:t>Fact information</a:t>
            </a:r>
          </a:p>
        </p:txBody>
      </p:sp>
      <p:sp>
        <p:nvSpPr>
          <p:cNvPr id="107" name="Body Level One…"/>
          <p:cNvSpPr txBox="1"/>
          <p:nvPr>
            <p:ph type="body" idx="1" hasCustomPrompt="1"/>
          </p:nvPr>
        </p:nvSpPr>
        <p:spPr>
          <a:xfrm>
            <a:off x="1206500" y="935258"/>
            <a:ext cx="21971000" cy="7359063"/>
          </a:xfrm>
          <a:prstGeom prst="rect">
            <a:avLst/>
          </a:prstGeom>
        </p:spPr>
        <p:txBody>
          <a:bodyPr anchor="b"/>
          <a:lstStyle>
            <a:lvl1pPr marL="0" indent="0" algn="ctr">
              <a:lnSpc>
                <a:spcPct val="80000"/>
              </a:lnSpc>
              <a:spcBef>
                <a:spcPts val="0"/>
              </a:spcBef>
              <a:buSzTx/>
              <a:buNone/>
              <a:defRPr b="1" spc="-250" sz="25000"/>
            </a:lvl1pPr>
            <a:lvl2pPr marL="0" indent="457200" algn="ctr">
              <a:lnSpc>
                <a:spcPct val="80000"/>
              </a:lnSpc>
              <a:spcBef>
                <a:spcPts val="0"/>
              </a:spcBef>
              <a:buSzTx/>
              <a:buNone/>
              <a:defRPr b="1" spc="-250" sz="25000"/>
            </a:lvl2pPr>
            <a:lvl3pPr marL="0" indent="914400" algn="ctr">
              <a:lnSpc>
                <a:spcPct val="80000"/>
              </a:lnSpc>
              <a:spcBef>
                <a:spcPts val="0"/>
              </a:spcBef>
              <a:buSzTx/>
              <a:buNone/>
              <a:defRPr b="1" spc="-250" sz="25000"/>
            </a:lvl3pPr>
            <a:lvl4pPr marL="0" indent="1371600" algn="ctr">
              <a:lnSpc>
                <a:spcPct val="80000"/>
              </a:lnSpc>
              <a:spcBef>
                <a:spcPts val="0"/>
              </a:spcBef>
              <a:buSzTx/>
              <a:buNone/>
              <a:defRPr b="1" spc="-250" sz="25000"/>
            </a:lvl4pPr>
            <a:lvl5pPr marL="0" indent="1828800" algn="ctr">
              <a:lnSpc>
                <a:spcPct val="80000"/>
              </a:lnSpc>
              <a:spcBef>
                <a:spcPts val="0"/>
              </a:spcBef>
              <a:buSzTx/>
              <a:buNone/>
              <a:defRPr b="1" spc="-250" sz="25000"/>
            </a:lvl5pPr>
          </a:lstStyle>
          <a:p>
            <a:pPr/>
            <a:r>
              <a:t>100%</a:t>
            </a:r>
          </a:p>
          <a:p>
            <a:pPr lvl="1"/>
            <a:r>
              <a:t/>
            </a:r>
          </a:p>
          <a:p>
            <a:pPr lvl="2"/>
            <a:r>
              <a:t/>
            </a:r>
          </a:p>
          <a:p>
            <a:pPr lvl="3"/>
            <a:r>
              <a:t/>
            </a:r>
          </a:p>
          <a:p>
            <a:pPr lvl="4"/>
            <a:r>
              <a:t/>
            </a:r>
          </a:p>
        </p:txBody>
      </p:sp>
      <p:sp>
        <p:nvSpPr>
          <p:cNvPr id="108"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Quote">
    <p:spTree>
      <p:nvGrpSpPr>
        <p:cNvPr id="1" name=""/>
        <p:cNvGrpSpPr/>
        <p:nvPr/>
      </p:nvGrpSpPr>
      <p:grpSpPr>
        <a:xfrm>
          <a:off x="0" y="0"/>
          <a:ext cx="0" cy="0"/>
          <a:chOff x="0" y="0"/>
          <a:chExt cx="0" cy="0"/>
        </a:xfrm>
      </p:grpSpPr>
      <p:sp>
        <p:nvSpPr>
          <p:cNvPr id="115" name="Attribution"/>
          <p:cNvSpPr txBox="1"/>
          <p:nvPr>
            <p:ph type="body" sz="quarter" idx="21" hasCustomPrompt="1"/>
          </p:nvPr>
        </p:nvSpPr>
        <p:spPr>
          <a:xfrm>
            <a:off x="2480825" y="10675453"/>
            <a:ext cx="20149252" cy="636979"/>
          </a:xfrm>
          <a:prstGeom prst="rect">
            <a:avLst/>
          </a:prstGeom>
        </p:spPr>
        <p:txBody>
          <a:bodyPr lIns="45719" tIns="45719" rIns="45719" bIns="45719"/>
          <a:lstStyle>
            <a:lvl1pPr marL="0" indent="0" defTabSz="825500">
              <a:lnSpc>
                <a:spcPct val="100000"/>
              </a:lnSpc>
              <a:spcBef>
                <a:spcPts val="0"/>
              </a:spcBef>
              <a:buSzTx/>
              <a:buNone/>
              <a:defRPr b="1" sz="3600"/>
            </a:lvl1pPr>
          </a:lstStyle>
          <a:p>
            <a:pPr/>
            <a:r>
              <a:t>Attribution</a:t>
            </a:r>
          </a:p>
        </p:txBody>
      </p:sp>
      <p:sp>
        <p:nvSpPr>
          <p:cNvPr id="116" name="Body Level One…"/>
          <p:cNvSpPr txBox="1"/>
          <p:nvPr>
            <p:ph type="body" sz="half" idx="1" hasCustomPrompt="1"/>
          </p:nvPr>
        </p:nvSpPr>
        <p:spPr>
          <a:xfrm>
            <a:off x="1753923" y="4939860"/>
            <a:ext cx="20876154" cy="3836280"/>
          </a:xfrm>
          <a:prstGeom prst="rect">
            <a:avLst/>
          </a:prstGeom>
        </p:spPr>
        <p:txBody>
          <a:bodyPr anchor="ctr"/>
          <a:lstStyle>
            <a:lvl1pPr marL="638923" indent="-469900">
              <a:spcBef>
                <a:spcPts val="0"/>
              </a:spcBef>
              <a:buSzTx/>
              <a:buNone/>
              <a:defRPr spc="-170" sz="8500">
                <a:latin typeface="Helvetica Neue Medium"/>
                <a:ea typeface="Helvetica Neue Medium"/>
                <a:cs typeface="Helvetica Neue Medium"/>
                <a:sym typeface="Helvetica Neue Medium"/>
              </a:defRPr>
            </a:lvl1pPr>
            <a:lvl2pPr marL="638923" indent="-12700">
              <a:spcBef>
                <a:spcPts val="0"/>
              </a:spcBef>
              <a:buSzTx/>
              <a:buNone/>
              <a:defRPr spc="-170" sz="8500">
                <a:latin typeface="Helvetica Neue Medium"/>
                <a:ea typeface="Helvetica Neue Medium"/>
                <a:cs typeface="Helvetica Neue Medium"/>
                <a:sym typeface="Helvetica Neue Medium"/>
              </a:defRPr>
            </a:lvl2pPr>
            <a:lvl3pPr marL="638923" indent="444500">
              <a:spcBef>
                <a:spcPts val="0"/>
              </a:spcBef>
              <a:buSzTx/>
              <a:buNone/>
              <a:defRPr spc="-170" sz="8500">
                <a:latin typeface="Helvetica Neue Medium"/>
                <a:ea typeface="Helvetica Neue Medium"/>
                <a:cs typeface="Helvetica Neue Medium"/>
                <a:sym typeface="Helvetica Neue Medium"/>
              </a:defRPr>
            </a:lvl3pPr>
            <a:lvl4pPr marL="638923" indent="901700">
              <a:spcBef>
                <a:spcPts val="0"/>
              </a:spcBef>
              <a:buSzTx/>
              <a:buNone/>
              <a:defRPr spc="-170" sz="8500">
                <a:latin typeface="Helvetica Neue Medium"/>
                <a:ea typeface="Helvetica Neue Medium"/>
                <a:cs typeface="Helvetica Neue Medium"/>
                <a:sym typeface="Helvetica Neue Medium"/>
              </a:defRPr>
            </a:lvl4pPr>
            <a:lvl5pPr marL="638923" indent="1358900">
              <a:spcBef>
                <a:spcPts val="0"/>
              </a:spcBef>
              <a:buSzTx/>
              <a:buNone/>
              <a:defRPr spc="-170" sz="8500">
                <a:latin typeface="Helvetica Neue Medium"/>
                <a:ea typeface="Helvetica Neue Medium"/>
                <a:cs typeface="Helvetica Neue Medium"/>
                <a:sym typeface="Helvetica Neue Medium"/>
              </a:defRPr>
            </a:lvl5pPr>
          </a:lstStyle>
          <a:p>
            <a:pPr/>
            <a:r>
              <a:t>“Notable Quote”</a:t>
            </a:r>
          </a:p>
          <a:p>
            <a:pPr lvl="1"/>
            <a:r>
              <a:t/>
            </a:r>
          </a:p>
          <a:p>
            <a:pPr lvl="2"/>
            <a:r>
              <a:t/>
            </a:r>
          </a:p>
          <a:p>
            <a:pPr lvl="3"/>
            <a:r>
              <a:t/>
            </a:r>
          </a:p>
          <a:p>
            <a:pPr lvl="4"/>
            <a:r>
              <a:t/>
            </a:r>
          </a:p>
        </p:txBody>
      </p:sp>
      <p:sp>
        <p:nvSpPr>
          <p:cNvPr id="117"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 3 Up">
    <p:spTree>
      <p:nvGrpSpPr>
        <p:cNvPr id="1" name=""/>
        <p:cNvGrpSpPr/>
        <p:nvPr/>
      </p:nvGrpSpPr>
      <p:grpSpPr>
        <a:xfrm>
          <a:off x="0" y="0"/>
          <a:ext cx="0" cy="0"/>
          <a:chOff x="0" y="0"/>
          <a:chExt cx="0" cy="0"/>
        </a:xfrm>
      </p:grpSpPr>
      <p:sp>
        <p:nvSpPr>
          <p:cNvPr id="124" name="862804876_960x639.jpg"/>
          <p:cNvSpPr/>
          <p:nvPr>
            <p:ph type="pic" sz="quarter" idx="21"/>
          </p:nvPr>
        </p:nvSpPr>
        <p:spPr>
          <a:xfrm>
            <a:off x="15430500" y="7085409"/>
            <a:ext cx="8128000" cy="5410201"/>
          </a:xfrm>
          <a:prstGeom prst="rect">
            <a:avLst/>
          </a:prstGeom>
        </p:spPr>
        <p:txBody>
          <a:bodyPr lIns="91439" tIns="45719" rIns="91439" bIns="45719">
            <a:noAutofit/>
          </a:bodyPr>
          <a:lstStyle/>
          <a:p>
            <a:pPr/>
          </a:p>
        </p:txBody>
      </p:sp>
      <p:sp>
        <p:nvSpPr>
          <p:cNvPr id="125" name="824910546_2681x1332.jpg"/>
          <p:cNvSpPr/>
          <p:nvPr>
            <p:ph type="pic" idx="22"/>
          </p:nvPr>
        </p:nvSpPr>
        <p:spPr>
          <a:xfrm>
            <a:off x="-2933700" y="1270000"/>
            <a:ext cx="22699133" cy="11277600"/>
          </a:xfrm>
          <a:prstGeom prst="rect">
            <a:avLst/>
          </a:prstGeom>
        </p:spPr>
        <p:txBody>
          <a:bodyPr lIns="91439" tIns="45719" rIns="91439" bIns="45719">
            <a:noAutofit/>
          </a:bodyPr>
          <a:lstStyle/>
          <a:p>
            <a:pPr/>
          </a:p>
        </p:txBody>
      </p:sp>
      <p:sp>
        <p:nvSpPr>
          <p:cNvPr id="126" name="575395635_960x639.jpg"/>
          <p:cNvSpPr/>
          <p:nvPr>
            <p:ph type="pic" sz="quarter" idx="23"/>
          </p:nvPr>
        </p:nvSpPr>
        <p:spPr>
          <a:xfrm>
            <a:off x="15430500" y="1270000"/>
            <a:ext cx="8128000" cy="5410200"/>
          </a:xfrm>
          <a:prstGeom prst="rect">
            <a:avLst/>
          </a:prstGeom>
        </p:spPr>
        <p:txBody>
          <a:bodyPr lIns="91439" tIns="45719" rIns="91439" bIns="45719">
            <a:noAutofit/>
          </a:bodyPr>
          <a:lstStyle/>
          <a:p>
            <a:pPr/>
          </a:p>
        </p:txBody>
      </p:sp>
      <p:sp>
        <p:nvSpPr>
          <p:cNvPr id="127"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p:spTree>
      <p:nvGrpSpPr>
        <p:cNvPr id="1" name=""/>
        <p:cNvGrpSpPr/>
        <p:nvPr/>
      </p:nvGrpSpPr>
      <p:grpSpPr>
        <a:xfrm>
          <a:off x="0" y="0"/>
          <a:ext cx="0" cy="0"/>
          <a:chOff x="0" y="0"/>
          <a:chExt cx="0" cy="0"/>
        </a:xfrm>
      </p:grpSpPr>
      <p:sp>
        <p:nvSpPr>
          <p:cNvPr id="134" name="Image"/>
          <p:cNvSpPr/>
          <p:nvPr>
            <p:ph type="pic" idx="21"/>
          </p:nvPr>
        </p:nvSpPr>
        <p:spPr>
          <a:xfrm>
            <a:off x="-1511300" y="-3721100"/>
            <a:ext cx="28511500" cy="19030242"/>
          </a:xfrm>
          <a:prstGeom prst="rect">
            <a:avLst/>
          </a:prstGeom>
        </p:spPr>
        <p:txBody>
          <a:bodyPr lIns="91439" tIns="45719" rIns="91439" bIns="45719">
            <a:noAutofit/>
          </a:bodyPr>
          <a:lstStyle/>
          <a:p>
            <a:pPr/>
          </a:p>
        </p:txBody>
      </p:sp>
      <p:sp>
        <p:nvSpPr>
          <p:cNvPr id="13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lank">
    <p:spTree>
      <p:nvGrpSpPr>
        <p:cNvPr id="1" name=""/>
        <p:cNvGrpSpPr/>
        <p:nvPr/>
      </p:nvGrpSpPr>
      <p:grpSpPr>
        <a:xfrm>
          <a:off x="0" y="0"/>
          <a:ext cx="0" cy="0"/>
          <a:chOff x="0" y="0"/>
          <a:chExt cx="0" cy="0"/>
        </a:xfrm>
      </p:grpSpPr>
      <p:sp>
        <p:nvSpPr>
          <p:cNvPr id="142"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mp; Photo">
    <p:spTree>
      <p:nvGrpSpPr>
        <p:cNvPr id="1" name=""/>
        <p:cNvGrpSpPr/>
        <p:nvPr/>
      </p:nvGrpSpPr>
      <p:grpSpPr>
        <a:xfrm>
          <a:off x="0" y="0"/>
          <a:ext cx="0" cy="0"/>
          <a:chOff x="0" y="0"/>
          <a:chExt cx="0" cy="0"/>
        </a:xfrm>
      </p:grpSpPr>
      <p:sp>
        <p:nvSpPr>
          <p:cNvPr id="21" name="Image"/>
          <p:cNvSpPr/>
          <p:nvPr>
            <p:ph type="pic" idx="21"/>
          </p:nvPr>
        </p:nvSpPr>
        <p:spPr>
          <a:xfrm>
            <a:off x="-431800" y="-4038600"/>
            <a:ext cx="29464000" cy="18034000"/>
          </a:xfrm>
          <a:prstGeom prst="rect">
            <a:avLst/>
          </a:prstGeom>
        </p:spPr>
        <p:txBody>
          <a:bodyPr lIns="91439" tIns="45719" rIns="91439" bIns="45719">
            <a:noAutofit/>
          </a:bodyPr>
          <a:lstStyle/>
          <a:p>
            <a:pPr/>
          </a:p>
        </p:txBody>
      </p:sp>
      <p:sp>
        <p:nvSpPr>
          <p:cNvPr id="22" name="Presentation Title"/>
          <p:cNvSpPr txBox="1"/>
          <p:nvPr>
            <p:ph type="title" hasCustomPrompt="1"/>
          </p:nvPr>
        </p:nvSpPr>
        <p:spPr>
          <a:xfrm>
            <a:off x="1206500" y="7124700"/>
            <a:ext cx="21971000" cy="4648200"/>
          </a:xfrm>
          <a:prstGeom prst="rect">
            <a:avLst/>
          </a:prstGeom>
        </p:spPr>
        <p:txBody>
          <a:bodyPr anchor="b"/>
          <a:lstStyle>
            <a:lvl1pPr>
              <a:defRPr spc="-232" sz="11600"/>
            </a:lvl1pPr>
          </a:lstStyle>
          <a:p>
            <a:pPr/>
            <a:r>
              <a:t>Presentation Title</a:t>
            </a:r>
          </a:p>
        </p:txBody>
      </p:sp>
      <p:sp>
        <p:nvSpPr>
          <p:cNvPr id="23" name="Author and Date"/>
          <p:cNvSpPr txBox="1"/>
          <p:nvPr>
            <p:ph type="body" sz="quarter" idx="22" hasCustomPrompt="1"/>
          </p:nvPr>
        </p:nvSpPr>
        <p:spPr>
          <a:xfrm>
            <a:off x="1207690" y="1106137"/>
            <a:ext cx="21968621" cy="636979"/>
          </a:xfrm>
          <a:prstGeom prst="rect">
            <a:avLst/>
          </a:prstGeom>
        </p:spPr>
        <p:txBody>
          <a:bodyPr lIns="45719" tIns="45719" rIns="45719" bIns="45719"/>
          <a:lstStyle>
            <a:lvl1pPr marL="0" indent="0" defTabSz="825500">
              <a:lnSpc>
                <a:spcPct val="100000"/>
              </a:lnSpc>
              <a:spcBef>
                <a:spcPts val="0"/>
              </a:spcBef>
              <a:buSzTx/>
              <a:buNone/>
              <a:defRPr b="1" sz="3600"/>
            </a:lvl1pPr>
          </a:lstStyle>
          <a:p>
            <a:pPr/>
            <a:r>
              <a:t>Author and Date</a:t>
            </a:r>
          </a:p>
        </p:txBody>
      </p:sp>
      <p:sp>
        <p:nvSpPr>
          <p:cNvPr id="24" name="Body Level One…"/>
          <p:cNvSpPr txBox="1"/>
          <p:nvPr>
            <p:ph type="body" sz="quarter" idx="1" hasCustomPrompt="1"/>
          </p:nvPr>
        </p:nvSpPr>
        <p:spPr>
          <a:xfrm>
            <a:off x="1206500" y="11609910"/>
            <a:ext cx="21971000" cy="1144688"/>
          </a:xfrm>
          <a:prstGeom prst="rect">
            <a:avLst/>
          </a:prstGeom>
        </p:spPr>
        <p:txBody>
          <a:bodyPr/>
          <a:lstStyle>
            <a:lvl1pPr marL="0" indent="0" defTabSz="825500">
              <a:lnSpc>
                <a:spcPct val="100000"/>
              </a:lnSpc>
              <a:spcBef>
                <a:spcPts val="0"/>
              </a:spcBef>
              <a:buSzTx/>
              <a:buNone/>
              <a:defRPr b="1" sz="5500"/>
            </a:lvl1pPr>
            <a:lvl2pPr marL="0" indent="457200" defTabSz="825500">
              <a:lnSpc>
                <a:spcPct val="100000"/>
              </a:lnSpc>
              <a:spcBef>
                <a:spcPts val="0"/>
              </a:spcBef>
              <a:buSzTx/>
              <a:buNone/>
              <a:defRPr b="1" sz="5500"/>
            </a:lvl2pPr>
            <a:lvl3pPr marL="0" indent="914400" defTabSz="825500">
              <a:lnSpc>
                <a:spcPct val="100000"/>
              </a:lnSpc>
              <a:spcBef>
                <a:spcPts val="0"/>
              </a:spcBef>
              <a:buSzTx/>
              <a:buNone/>
              <a:defRPr b="1" sz="5500"/>
            </a:lvl3pPr>
            <a:lvl4pPr marL="0" indent="1371600" defTabSz="825500">
              <a:lnSpc>
                <a:spcPct val="100000"/>
              </a:lnSpc>
              <a:spcBef>
                <a:spcPts val="0"/>
              </a:spcBef>
              <a:buSzTx/>
              <a:buNone/>
              <a:defRPr b="1" sz="5500"/>
            </a:lvl4pPr>
            <a:lvl5pPr marL="0" indent="1828800" defTabSz="825500">
              <a:lnSpc>
                <a:spcPct val="100000"/>
              </a:lnSpc>
              <a:spcBef>
                <a:spcPts val="0"/>
              </a:spcBef>
              <a:buSzTx/>
              <a:buNone/>
              <a:defRPr b="1" sz="5500"/>
            </a:lvl5pPr>
          </a:lstStyle>
          <a:p>
            <a:pPr/>
            <a:r>
              <a:t>Presentation Subtitle </a:t>
            </a:r>
          </a:p>
          <a:p>
            <a:pPr lvl="1"/>
            <a:r>
              <a:t/>
            </a:r>
          </a:p>
          <a:p>
            <a:pPr lvl="2"/>
            <a:r>
              <a:t/>
            </a:r>
          </a:p>
          <a:p>
            <a:pPr lvl="3"/>
            <a:r>
              <a:t/>
            </a:r>
          </a:p>
          <a:p>
            <a:pPr lvl="4"/>
            <a:r>
              <a:t/>
            </a:r>
          </a:p>
        </p:txBody>
      </p:sp>
      <p:sp>
        <p:nvSpPr>
          <p:cNvPr id="2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mp; Photo Alt">
    <p:spTree>
      <p:nvGrpSpPr>
        <p:cNvPr id="1" name=""/>
        <p:cNvGrpSpPr/>
        <p:nvPr/>
      </p:nvGrpSpPr>
      <p:grpSpPr>
        <a:xfrm>
          <a:off x="0" y="0"/>
          <a:ext cx="0" cy="0"/>
          <a:chOff x="0" y="0"/>
          <a:chExt cx="0" cy="0"/>
        </a:xfrm>
      </p:grpSpPr>
      <p:sp>
        <p:nvSpPr>
          <p:cNvPr id="32" name="Slide Title"/>
          <p:cNvSpPr txBox="1"/>
          <p:nvPr>
            <p:ph type="title" hasCustomPrompt="1"/>
          </p:nvPr>
        </p:nvSpPr>
        <p:spPr>
          <a:xfrm>
            <a:off x="1206500" y="1270000"/>
            <a:ext cx="9779000" cy="5882273"/>
          </a:xfrm>
          <a:prstGeom prst="rect">
            <a:avLst/>
          </a:prstGeom>
        </p:spPr>
        <p:txBody>
          <a:bodyPr anchor="b"/>
          <a:lstStyle/>
          <a:p>
            <a:pPr/>
            <a:r>
              <a:t>Slide Title</a:t>
            </a:r>
          </a:p>
        </p:txBody>
      </p:sp>
      <p:sp>
        <p:nvSpPr>
          <p:cNvPr id="33" name="Body Level One…"/>
          <p:cNvSpPr txBox="1"/>
          <p:nvPr>
            <p:ph type="body" sz="quarter" idx="1" hasCustomPrompt="1"/>
          </p:nvPr>
        </p:nvSpPr>
        <p:spPr>
          <a:xfrm>
            <a:off x="1206500" y="7060576"/>
            <a:ext cx="9779000" cy="5382403"/>
          </a:xfrm>
          <a:prstGeom prst="rect">
            <a:avLst/>
          </a:prstGeom>
        </p:spPr>
        <p:txBody>
          <a:bodyPr/>
          <a:lstStyle>
            <a:lvl1pPr marL="0" indent="0" defTabSz="825500">
              <a:lnSpc>
                <a:spcPct val="100000"/>
              </a:lnSpc>
              <a:spcBef>
                <a:spcPts val="0"/>
              </a:spcBef>
              <a:buSzTx/>
              <a:buNone/>
              <a:defRPr b="1" sz="5500"/>
            </a:lvl1pPr>
            <a:lvl2pPr marL="0" indent="457200" defTabSz="825500">
              <a:lnSpc>
                <a:spcPct val="100000"/>
              </a:lnSpc>
              <a:spcBef>
                <a:spcPts val="0"/>
              </a:spcBef>
              <a:buSzTx/>
              <a:buNone/>
              <a:defRPr b="1" sz="5500"/>
            </a:lvl2pPr>
            <a:lvl3pPr marL="0" indent="914400" defTabSz="825500">
              <a:lnSpc>
                <a:spcPct val="100000"/>
              </a:lnSpc>
              <a:spcBef>
                <a:spcPts val="0"/>
              </a:spcBef>
              <a:buSzTx/>
              <a:buNone/>
              <a:defRPr b="1" sz="5500"/>
            </a:lvl3pPr>
            <a:lvl4pPr marL="0" indent="1371600" defTabSz="825500">
              <a:lnSpc>
                <a:spcPct val="100000"/>
              </a:lnSpc>
              <a:spcBef>
                <a:spcPts val="0"/>
              </a:spcBef>
              <a:buSzTx/>
              <a:buNone/>
              <a:defRPr b="1" sz="5500"/>
            </a:lvl4pPr>
            <a:lvl5pPr marL="0" indent="1828800" defTabSz="825500">
              <a:lnSpc>
                <a:spcPct val="100000"/>
              </a:lnSpc>
              <a:spcBef>
                <a:spcPts val="0"/>
              </a:spcBef>
              <a:buSzTx/>
              <a:buNone/>
              <a:defRPr b="1" sz="5500"/>
            </a:lvl5pPr>
          </a:lstStyle>
          <a:p>
            <a:pPr/>
            <a:r>
              <a:t>Slide Subtitle</a:t>
            </a:r>
          </a:p>
          <a:p>
            <a:pPr lvl="1"/>
            <a:r>
              <a:t/>
            </a:r>
          </a:p>
          <a:p>
            <a:pPr lvl="2"/>
            <a:r>
              <a:t/>
            </a:r>
          </a:p>
          <a:p>
            <a:pPr lvl="3"/>
            <a:r>
              <a:t/>
            </a:r>
          </a:p>
          <a:p>
            <a:pPr lvl="4"/>
            <a:r>
              <a:t/>
            </a:r>
          </a:p>
        </p:txBody>
      </p:sp>
      <p:sp>
        <p:nvSpPr>
          <p:cNvPr id="34" name="92709243_1322x1323.jpeg"/>
          <p:cNvSpPr/>
          <p:nvPr>
            <p:ph type="pic" sz="half" idx="21"/>
          </p:nvPr>
        </p:nvSpPr>
        <p:spPr>
          <a:xfrm>
            <a:off x="12052303" y="1270000"/>
            <a:ext cx="11188406" cy="11209889"/>
          </a:xfrm>
          <a:prstGeom prst="rect">
            <a:avLst/>
          </a:prstGeom>
        </p:spPr>
        <p:txBody>
          <a:bodyPr lIns="91439" tIns="45719" rIns="91439" bIns="45719">
            <a:noAutofit/>
          </a:bodyPr>
          <a:lstStyle/>
          <a:p>
            <a:pPr/>
          </a:p>
        </p:txBody>
      </p:sp>
      <p:sp>
        <p:nvSpPr>
          <p:cNvPr id="35" name="Slide Number"/>
          <p:cNvSpPr txBox="1"/>
          <p:nvPr>
            <p:ph type="sldNum" sz="quarter" idx="2"/>
          </p:nvPr>
        </p:nvSpPr>
        <p:spPr>
          <a:xfrm>
            <a:off x="12001499" y="13085233"/>
            <a:ext cx="368505" cy="374600"/>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mp; Bullets">
    <p:spTree>
      <p:nvGrpSpPr>
        <p:cNvPr id="1" name=""/>
        <p:cNvGrpSpPr/>
        <p:nvPr/>
      </p:nvGrpSpPr>
      <p:grpSpPr>
        <a:xfrm>
          <a:off x="0" y="0"/>
          <a:ext cx="0" cy="0"/>
          <a:chOff x="0" y="0"/>
          <a:chExt cx="0" cy="0"/>
        </a:xfrm>
      </p:grpSpPr>
      <p:sp>
        <p:nvSpPr>
          <p:cNvPr id="42" name="Slide Title"/>
          <p:cNvSpPr txBox="1"/>
          <p:nvPr>
            <p:ph type="title" hasCustomPrompt="1"/>
          </p:nvPr>
        </p:nvSpPr>
        <p:spPr>
          <a:prstGeom prst="rect">
            <a:avLst/>
          </a:prstGeom>
        </p:spPr>
        <p:txBody>
          <a:bodyPr/>
          <a:lstStyle/>
          <a:p>
            <a:pPr/>
            <a:r>
              <a:t>Slide Title</a:t>
            </a:r>
          </a:p>
        </p:txBody>
      </p:sp>
      <p:sp>
        <p:nvSpPr>
          <p:cNvPr id="43" name="Slide Subtitle"/>
          <p:cNvSpPr txBox="1"/>
          <p:nvPr>
            <p:ph type="body" sz="quarter" idx="21" hasCustomPrompt="1"/>
          </p:nvPr>
        </p:nvSpPr>
        <p:spPr>
          <a:xfrm>
            <a:off x="1206500" y="2245962"/>
            <a:ext cx="21971000" cy="934780"/>
          </a:xfrm>
          <a:prstGeom prst="rect">
            <a:avLst/>
          </a:prstGeom>
        </p:spPr>
        <p:txBody>
          <a:bodyPr lIns="45719" tIns="45719" rIns="45719" bIns="45719"/>
          <a:lstStyle>
            <a:lvl1pPr marL="0" indent="0" defTabSz="825500">
              <a:lnSpc>
                <a:spcPct val="100000"/>
              </a:lnSpc>
              <a:spcBef>
                <a:spcPts val="0"/>
              </a:spcBef>
              <a:buSzTx/>
              <a:buNone/>
              <a:defRPr b="1" sz="5500"/>
            </a:lvl1pPr>
          </a:lstStyle>
          <a:p>
            <a:pPr/>
            <a:r>
              <a:t>Slide Subtitle</a:t>
            </a:r>
          </a:p>
        </p:txBody>
      </p:sp>
      <p:sp>
        <p:nvSpPr>
          <p:cNvPr id="44" name="Body Level One…"/>
          <p:cNvSpPr txBox="1"/>
          <p:nvPr>
            <p:ph type="body" idx="1" hasCustomPrompt="1"/>
          </p:nvPr>
        </p:nvSpPr>
        <p:spPr>
          <a:prstGeom prst="rect">
            <a:avLst/>
          </a:prstGeom>
        </p:spPr>
        <p:txBody>
          <a:bodyPr/>
          <a:lstStyle/>
          <a:p>
            <a:pPr/>
            <a:r>
              <a:t>Slide bullet text</a:t>
            </a:r>
          </a:p>
          <a:p>
            <a:pPr lvl="1"/>
            <a:r>
              <a:t/>
            </a:r>
          </a:p>
          <a:p>
            <a:pPr lvl="2"/>
            <a:r>
              <a:t/>
            </a:r>
          </a:p>
          <a:p>
            <a:pPr lvl="3"/>
            <a:r>
              <a:t/>
            </a:r>
          </a:p>
          <a:p>
            <a:pPr lvl="4"/>
            <a:r>
              <a:t/>
            </a:r>
          </a:p>
        </p:txBody>
      </p:sp>
      <p:sp>
        <p:nvSpPr>
          <p:cNvPr id="4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ullets">
    <p:spTree>
      <p:nvGrpSpPr>
        <p:cNvPr id="1" name=""/>
        <p:cNvGrpSpPr/>
        <p:nvPr/>
      </p:nvGrpSpPr>
      <p:grpSpPr>
        <a:xfrm>
          <a:off x="0" y="0"/>
          <a:ext cx="0" cy="0"/>
          <a:chOff x="0" y="0"/>
          <a:chExt cx="0" cy="0"/>
        </a:xfrm>
      </p:grpSpPr>
      <p:sp>
        <p:nvSpPr>
          <p:cNvPr id="52" name="Body Level One…"/>
          <p:cNvSpPr txBox="1"/>
          <p:nvPr>
            <p:ph type="body" idx="1" hasCustomPrompt="1"/>
          </p:nvPr>
        </p:nvSpPr>
        <p:spPr>
          <a:prstGeom prst="rect">
            <a:avLst/>
          </a:prstGeom>
        </p:spPr>
        <p:txBody>
          <a:bodyPr numCol="2" spcCol="1098550"/>
          <a:lstStyle/>
          <a:p>
            <a:pPr/>
            <a:r>
              <a:t>Slide bullet text</a:t>
            </a:r>
          </a:p>
          <a:p>
            <a:pPr lvl="1"/>
            <a:r>
              <a:t/>
            </a:r>
          </a:p>
          <a:p>
            <a:pPr lvl="2"/>
            <a:r>
              <a:t/>
            </a:r>
          </a:p>
          <a:p>
            <a:pPr lvl="3"/>
            <a:r>
              <a:t/>
            </a:r>
          </a:p>
          <a:p>
            <a:pPr lvl="4"/>
            <a:r>
              <a:t/>
            </a:r>
          </a:p>
        </p:txBody>
      </p:sp>
      <p:sp>
        <p:nvSpPr>
          <p:cNvPr id="5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Bullets &amp; Photo">
    <p:spTree>
      <p:nvGrpSpPr>
        <p:cNvPr id="1" name=""/>
        <p:cNvGrpSpPr/>
        <p:nvPr/>
      </p:nvGrpSpPr>
      <p:grpSpPr>
        <a:xfrm>
          <a:off x="0" y="0"/>
          <a:ext cx="0" cy="0"/>
          <a:chOff x="0" y="0"/>
          <a:chExt cx="0" cy="0"/>
        </a:xfrm>
      </p:grpSpPr>
      <p:sp>
        <p:nvSpPr>
          <p:cNvPr id="60" name="Slide Title"/>
          <p:cNvSpPr txBox="1"/>
          <p:nvPr>
            <p:ph type="title" hasCustomPrompt="1"/>
          </p:nvPr>
        </p:nvSpPr>
        <p:spPr>
          <a:xfrm>
            <a:off x="1206500" y="952500"/>
            <a:ext cx="9779000" cy="1435100"/>
          </a:xfrm>
          <a:prstGeom prst="rect">
            <a:avLst/>
          </a:prstGeom>
        </p:spPr>
        <p:txBody>
          <a:bodyPr/>
          <a:lstStyle/>
          <a:p>
            <a:pPr/>
            <a:r>
              <a:t>Slide Title</a:t>
            </a:r>
          </a:p>
        </p:txBody>
      </p:sp>
      <p:sp>
        <p:nvSpPr>
          <p:cNvPr id="61" name="Slide Subtitle"/>
          <p:cNvSpPr txBox="1"/>
          <p:nvPr>
            <p:ph type="body" sz="quarter" idx="21" hasCustomPrompt="1"/>
          </p:nvPr>
        </p:nvSpPr>
        <p:spPr>
          <a:xfrm>
            <a:off x="1206500" y="2245962"/>
            <a:ext cx="9779000" cy="934780"/>
          </a:xfrm>
          <a:prstGeom prst="rect">
            <a:avLst/>
          </a:prstGeom>
        </p:spPr>
        <p:txBody>
          <a:bodyPr lIns="45719" tIns="45719" rIns="45719" bIns="45719"/>
          <a:lstStyle>
            <a:lvl1pPr marL="0" indent="0" defTabSz="825500">
              <a:lnSpc>
                <a:spcPct val="100000"/>
              </a:lnSpc>
              <a:spcBef>
                <a:spcPts val="0"/>
              </a:spcBef>
              <a:buSzTx/>
              <a:buNone/>
              <a:defRPr b="1" sz="5500"/>
            </a:lvl1pPr>
          </a:lstStyle>
          <a:p>
            <a:pPr/>
            <a:r>
              <a:t>Slide Subtitle</a:t>
            </a:r>
          </a:p>
        </p:txBody>
      </p:sp>
      <p:sp>
        <p:nvSpPr>
          <p:cNvPr id="62" name="Body Level One…"/>
          <p:cNvSpPr txBox="1"/>
          <p:nvPr>
            <p:ph type="body" sz="half" idx="1" hasCustomPrompt="1"/>
          </p:nvPr>
        </p:nvSpPr>
        <p:spPr>
          <a:xfrm>
            <a:off x="1206500" y="4248504"/>
            <a:ext cx="9779000" cy="8256012"/>
          </a:xfrm>
          <a:prstGeom prst="rect">
            <a:avLst/>
          </a:prstGeom>
        </p:spPr>
        <p:txBody>
          <a:bodyPr/>
          <a:lstStyle/>
          <a:p>
            <a:pPr/>
            <a:r>
              <a:t>Slide bullet text</a:t>
            </a:r>
          </a:p>
          <a:p>
            <a:pPr lvl="1"/>
            <a:r>
              <a:t/>
            </a:r>
          </a:p>
          <a:p>
            <a:pPr lvl="2"/>
            <a:r>
              <a:t/>
            </a:r>
          </a:p>
          <a:p>
            <a:pPr lvl="3"/>
            <a:r>
              <a:t/>
            </a:r>
          </a:p>
          <a:p>
            <a:pPr lvl="4"/>
            <a:r>
              <a:t/>
            </a:r>
          </a:p>
        </p:txBody>
      </p:sp>
      <p:sp>
        <p:nvSpPr>
          <p:cNvPr id="63" name="824910546_2681x1332.jpg"/>
          <p:cNvSpPr/>
          <p:nvPr>
            <p:ph type="pic" idx="22"/>
          </p:nvPr>
        </p:nvSpPr>
        <p:spPr>
          <a:xfrm>
            <a:off x="6380200" y="1263848"/>
            <a:ext cx="22529801" cy="11193471"/>
          </a:xfrm>
          <a:prstGeom prst="rect">
            <a:avLst/>
          </a:prstGeom>
        </p:spPr>
        <p:txBody>
          <a:bodyPr lIns="91439" tIns="45719" rIns="91439" bIns="45719">
            <a:noAutofit/>
          </a:bodyPr>
          <a:lstStyle/>
          <a:p>
            <a:pPr/>
          </a:p>
        </p:txBody>
      </p:sp>
      <p:sp>
        <p:nvSpPr>
          <p:cNvPr id="64"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ection">
    <p:spTree>
      <p:nvGrpSpPr>
        <p:cNvPr id="1" name=""/>
        <p:cNvGrpSpPr/>
        <p:nvPr/>
      </p:nvGrpSpPr>
      <p:grpSpPr>
        <a:xfrm>
          <a:off x="0" y="0"/>
          <a:ext cx="0" cy="0"/>
          <a:chOff x="0" y="0"/>
          <a:chExt cx="0" cy="0"/>
        </a:xfrm>
      </p:grpSpPr>
      <p:sp>
        <p:nvSpPr>
          <p:cNvPr id="71" name="Section Title"/>
          <p:cNvSpPr txBox="1"/>
          <p:nvPr>
            <p:ph type="title" hasCustomPrompt="1"/>
          </p:nvPr>
        </p:nvSpPr>
        <p:spPr>
          <a:xfrm>
            <a:off x="1206496" y="4533900"/>
            <a:ext cx="21971004" cy="4648200"/>
          </a:xfrm>
          <a:prstGeom prst="rect">
            <a:avLst/>
          </a:prstGeom>
        </p:spPr>
        <p:txBody>
          <a:bodyPr anchor="ctr"/>
          <a:lstStyle>
            <a:lvl1pPr>
              <a:defRPr b="0" spc="-232" sz="11600">
                <a:latin typeface="Helvetica Neue Medium"/>
                <a:ea typeface="Helvetica Neue Medium"/>
                <a:cs typeface="Helvetica Neue Medium"/>
                <a:sym typeface="Helvetica Neue Medium"/>
              </a:defRPr>
            </a:lvl1pPr>
          </a:lstStyle>
          <a:p>
            <a:pPr/>
            <a:r>
              <a:t>Section Title</a:t>
            </a:r>
          </a:p>
        </p:txBody>
      </p:sp>
      <p:sp>
        <p:nvSpPr>
          <p:cNvPr id="72" name="Slide Number"/>
          <p:cNvSpPr txBox="1"/>
          <p:nvPr>
            <p:ph type="sldNum" sz="quarter" idx="2"/>
          </p:nvPr>
        </p:nvSpPr>
        <p:spPr>
          <a:xfrm>
            <a:off x="12001499" y="13085233"/>
            <a:ext cx="368505" cy="374600"/>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Only">
    <p:spTree>
      <p:nvGrpSpPr>
        <p:cNvPr id="1" name=""/>
        <p:cNvGrpSpPr/>
        <p:nvPr/>
      </p:nvGrpSpPr>
      <p:grpSpPr>
        <a:xfrm>
          <a:off x="0" y="0"/>
          <a:ext cx="0" cy="0"/>
          <a:chOff x="0" y="0"/>
          <a:chExt cx="0" cy="0"/>
        </a:xfrm>
      </p:grpSpPr>
      <p:sp>
        <p:nvSpPr>
          <p:cNvPr id="79" name="Slide Title"/>
          <p:cNvSpPr txBox="1"/>
          <p:nvPr>
            <p:ph type="title" hasCustomPrompt="1"/>
          </p:nvPr>
        </p:nvSpPr>
        <p:spPr>
          <a:xfrm>
            <a:off x="1206500" y="952500"/>
            <a:ext cx="21971000" cy="1434949"/>
          </a:xfrm>
          <a:prstGeom prst="rect">
            <a:avLst/>
          </a:prstGeom>
        </p:spPr>
        <p:txBody>
          <a:bodyPr/>
          <a:lstStyle/>
          <a:p>
            <a:pPr/>
            <a:r>
              <a:t>Slide Title</a:t>
            </a:r>
          </a:p>
        </p:txBody>
      </p:sp>
      <p:sp>
        <p:nvSpPr>
          <p:cNvPr id="80" name="Slide Subtitle"/>
          <p:cNvSpPr txBox="1"/>
          <p:nvPr>
            <p:ph type="body" sz="quarter" idx="21" hasCustomPrompt="1"/>
          </p:nvPr>
        </p:nvSpPr>
        <p:spPr>
          <a:xfrm>
            <a:off x="1206500" y="2245962"/>
            <a:ext cx="21971000" cy="934780"/>
          </a:xfrm>
          <a:prstGeom prst="rect">
            <a:avLst/>
          </a:prstGeom>
        </p:spPr>
        <p:txBody>
          <a:bodyPr lIns="45719" tIns="45719" rIns="45719" bIns="45719"/>
          <a:lstStyle>
            <a:lvl1pPr marL="0" indent="0" defTabSz="825500">
              <a:lnSpc>
                <a:spcPct val="100000"/>
              </a:lnSpc>
              <a:spcBef>
                <a:spcPts val="0"/>
              </a:spcBef>
              <a:buSzTx/>
              <a:buNone/>
              <a:defRPr b="1" sz="5500"/>
            </a:lvl1pPr>
          </a:lstStyle>
          <a:p>
            <a:pPr/>
            <a:r>
              <a:t>Slide Subtitle</a:t>
            </a:r>
          </a:p>
        </p:txBody>
      </p:sp>
      <p:sp>
        <p:nvSpPr>
          <p:cNvPr id="8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Agenda">
    <p:spTree>
      <p:nvGrpSpPr>
        <p:cNvPr id="1" name=""/>
        <p:cNvGrpSpPr/>
        <p:nvPr/>
      </p:nvGrpSpPr>
      <p:grpSpPr>
        <a:xfrm>
          <a:off x="0" y="0"/>
          <a:ext cx="0" cy="0"/>
          <a:chOff x="0" y="0"/>
          <a:chExt cx="0" cy="0"/>
        </a:xfrm>
      </p:grpSpPr>
      <p:sp>
        <p:nvSpPr>
          <p:cNvPr id="88" name="Agenda Title"/>
          <p:cNvSpPr txBox="1"/>
          <p:nvPr>
            <p:ph type="title" hasCustomPrompt="1"/>
          </p:nvPr>
        </p:nvSpPr>
        <p:spPr>
          <a:xfrm>
            <a:off x="1206500" y="952500"/>
            <a:ext cx="21971000" cy="1435100"/>
          </a:xfrm>
          <a:prstGeom prst="rect">
            <a:avLst/>
          </a:prstGeom>
        </p:spPr>
        <p:txBody>
          <a:bodyPr/>
          <a:lstStyle/>
          <a:p>
            <a:pPr/>
            <a:r>
              <a:t>Agenda Title</a:t>
            </a:r>
          </a:p>
        </p:txBody>
      </p:sp>
      <p:sp>
        <p:nvSpPr>
          <p:cNvPr id="89" name="Agenda Subtitle"/>
          <p:cNvSpPr txBox="1"/>
          <p:nvPr>
            <p:ph type="body" sz="quarter" idx="21" hasCustomPrompt="1"/>
          </p:nvPr>
        </p:nvSpPr>
        <p:spPr>
          <a:xfrm>
            <a:off x="1206500" y="2245962"/>
            <a:ext cx="21971000" cy="934780"/>
          </a:xfrm>
          <a:prstGeom prst="rect">
            <a:avLst/>
          </a:prstGeom>
        </p:spPr>
        <p:txBody>
          <a:bodyPr lIns="45719" tIns="45719" rIns="45719" bIns="45719"/>
          <a:lstStyle>
            <a:lvl1pPr marL="0" indent="0" defTabSz="825500">
              <a:lnSpc>
                <a:spcPct val="100000"/>
              </a:lnSpc>
              <a:spcBef>
                <a:spcPts val="0"/>
              </a:spcBef>
              <a:buSzTx/>
              <a:buNone/>
              <a:defRPr b="1" sz="5500"/>
            </a:lvl1pPr>
          </a:lstStyle>
          <a:p>
            <a:pPr/>
            <a:r>
              <a:t>Agenda Subtitle</a:t>
            </a:r>
          </a:p>
        </p:txBody>
      </p:sp>
      <p:sp>
        <p:nvSpPr>
          <p:cNvPr id="90" name="Body Level One…"/>
          <p:cNvSpPr txBox="1"/>
          <p:nvPr>
            <p:ph type="body" idx="1" hasCustomPrompt="1"/>
          </p:nvPr>
        </p:nvSpPr>
        <p:spPr>
          <a:prstGeom prst="rect">
            <a:avLst/>
          </a:prstGeom>
        </p:spPr>
        <p:txBody>
          <a:bodyPr/>
          <a:lstStyle>
            <a:lvl1pPr marL="0" indent="0" defTabSz="825500">
              <a:lnSpc>
                <a:spcPct val="100000"/>
              </a:lnSpc>
              <a:spcBef>
                <a:spcPts val="1800"/>
              </a:spcBef>
              <a:buSzTx/>
              <a:buNone/>
              <a:defRPr spc="-55" sz="5500"/>
            </a:lvl1pPr>
            <a:lvl2pPr marL="0" indent="457200" defTabSz="825500">
              <a:lnSpc>
                <a:spcPct val="100000"/>
              </a:lnSpc>
              <a:spcBef>
                <a:spcPts val="1800"/>
              </a:spcBef>
              <a:buSzTx/>
              <a:buNone/>
              <a:defRPr spc="-55" sz="5500"/>
            </a:lvl2pPr>
            <a:lvl3pPr marL="0" indent="914400" defTabSz="825500">
              <a:lnSpc>
                <a:spcPct val="100000"/>
              </a:lnSpc>
              <a:spcBef>
                <a:spcPts val="1800"/>
              </a:spcBef>
              <a:buSzTx/>
              <a:buNone/>
              <a:defRPr spc="-55" sz="5500"/>
            </a:lvl3pPr>
            <a:lvl4pPr marL="0" indent="1371600" defTabSz="825500">
              <a:lnSpc>
                <a:spcPct val="100000"/>
              </a:lnSpc>
              <a:spcBef>
                <a:spcPts val="1800"/>
              </a:spcBef>
              <a:buSzTx/>
              <a:buNone/>
              <a:defRPr spc="-55" sz="5500"/>
            </a:lvl4pPr>
            <a:lvl5pPr marL="0" indent="1828800" defTabSz="825500">
              <a:lnSpc>
                <a:spcPct val="100000"/>
              </a:lnSpc>
              <a:spcBef>
                <a:spcPts val="1800"/>
              </a:spcBef>
              <a:buSzTx/>
              <a:buNone/>
              <a:defRPr spc="-55" sz="5500"/>
            </a:lvl5pPr>
          </a:lstStyle>
          <a:p>
            <a:pPr/>
            <a:r>
              <a:t>Agenda Topics</a:t>
            </a:r>
          </a:p>
          <a:p>
            <a:pPr lvl="1"/>
            <a:r>
              <a:t/>
            </a:r>
          </a:p>
          <a:p>
            <a:pPr lvl="2"/>
            <a:r>
              <a:t/>
            </a:r>
          </a:p>
          <a:p>
            <a:pPr lvl="3"/>
            <a:r>
              <a:t/>
            </a:r>
          </a:p>
          <a:p>
            <a:pPr lvl="4"/>
            <a:r>
              <a:t/>
            </a:r>
          </a:p>
        </p:txBody>
      </p:sp>
      <p:sp>
        <p:nvSpPr>
          <p:cNvPr id="9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 Id="rId14" Type="http://schemas.openxmlformats.org/officeDocument/2006/relationships/slideLayout" Target="../slideLayouts/slideLayout13.xml"/><Relationship Id="rId15" Type="http://schemas.openxmlformats.org/officeDocument/2006/relationships/slideLayout" Target="../slideLayouts/slideLayout14.xml"/><Relationship Id="rId16"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000000"/>
        </a:solidFill>
      </p:bgPr>
    </p:bg>
    <p:spTree>
      <p:nvGrpSpPr>
        <p:cNvPr id="1" name=""/>
        <p:cNvGrpSpPr/>
        <p:nvPr/>
      </p:nvGrpSpPr>
      <p:grpSpPr>
        <a:xfrm>
          <a:off x="0" y="0"/>
          <a:ext cx="0" cy="0"/>
          <a:chOff x="0" y="0"/>
          <a:chExt cx="0" cy="0"/>
        </a:xfrm>
      </p:grpSpPr>
      <p:sp>
        <p:nvSpPr>
          <p:cNvPr id="2" name="Slide Title"/>
          <p:cNvSpPr txBox="1"/>
          <p:nvPr>
            <p:ph type="title" hasCustomPrompt="1"/>
          </p:nvPr>
        </p:nvSpPr>
        <p:spPr>
          <a:xfrm>
            <a:off x="1206500" y="952500"/>
            <a:ext cx="21971000" cy="1433163"/>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p>
            <a:pPr/>
            <a:r>
              <a:t>Slide Title</a:t>
            </a:r>
          </a:p>
        </p:txBody>
      </p:sp>
      <p:sp>
        <p:nvSpPr>
          <p:cNvPr id="3" name="Body Level One…"/>
          <p:cNvSpPr txBox="1"/>
          <p:nvPr>
            <p:ph type="body" idx="1" hasCustomPrompt="1"/>
          </p:nvPr>
        </p:nvSpPr>
        <p:spPr>
          <a:xfrm>
            <a:off x="1206500" y="4248504"/>
            <a:ext cx="21971000" cy="8256012"/>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p>
            <a:pPr/>
            <a:r>
              <a:t>Slide bullet text</a:t>
            </a:r>
          </a:p>
          <a:p>
            <a:pPr lvl="1"/>
            <a:r>
              <a:t/>
            </a:r>
          </a:p>
          <a:p>
            <a:pPr lvl="2"/>
            <a:r>
              <a:t/>
            </a:r>
          </a:p>
          <a:p>
            <a:pPr lvl="3"/>
            <a:r>
              <a:t/>
            </a:r>
          </a:p>
          <a:p>
            <a:pPr lvl="4"/>
            <a:r>
              <a:t/>
            </a:r>
          </a:p>
        </p:txBody>
      </p:sp>
      <p:sp>
        <p:nvSpPr>
          <p:cNvPr id="4" name="Slide Number"/>
          <p:cNvSpPr txBox="1"/>
          <p:nvPr>
            <p:ph type="sldNum" sz="quarter" idx="2"/>
          </p:nvPr>
        </p:nvSpPr>
        <p:spPr>
          <a:xfrm>
            <a:off x="12001499" y="13080999"/>
            <a:ext cx="368505" cy="374600"/>
          </a:xfrm>
          <a:prstGeom prst="rect">
            <a:avLst/>
          </a:prstGeom>
          <a:ln w="12700">
            <a:miter lim="400000"/>
          </a:ln>
        </p:spPr>
        <p:txBody>
          <a:bodyPr wrap="none" lIns="50800" tIns="50800" rIns="50800" bIns="50800" anchor="b">
            <a:spAutoFit/>
          </a:bodyPr>
          <a:lstStyle>
            <a:lvl1pPr defTabSz="584200">
              <a:defRPr sz="1800"/>
            </a:lvl1pPr>
          </a:lstStyle>
          <a:p>
            <a:pPr/>
            <a:fld id="{86CB4B4D-7CA3-9044-876B-883B54F8677D}" type="slidenum"/>
          </a:p>
        </p:txBody>
      </p:sp>
    </p:spTree>
  </p:cSld>
  <p:clrMap bg1="dk1" tx1="lt1" bg2="dk2" tx2="lt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Lst>
  <p:transition xmlns:p14="http://schemas.microsoft.com/office/powerpoint/2010/main" spd="med" advClick="1"/>
  <p:txStyles>
    <p:titleStyle>
      <a:lvl1pPr marL="0" marR="0" indent="0" algn="l" defTabSz="2438338" rtl="0" latinLnBrk="0">
        <a:lnSpc>
          <a:spcPct val="80000"/>
        </a:lnSpc>
        <a:spcBef>
          <a:spcPts val="0"/>
        </a:spcBef>
        <a:spcAft>
          <a:spcPts val="0"/>
        </a:spcAft>
        <a:buClrTx/>
        <a:buSzTx/>
        <a:buFontTx/>
        <a:buNone/>
        <a:tabLst/>
        <a:defRPr b="1" baseline="0" cap="none" i="0" spc="-170" strike="noStrike" sz="8500" u="none">
          <a:solidFill>
            <a:srgbClr val="FFFFFF"/>
          </a:solidFill>
          <a:uFillTx/>
          <a:latin typeface="+mn-lt"/>
          <a:ea typeface="+mn-ea"/>
          <a:cs typeface="+mn-cs"/>
          <a:sym typeface="Helvetica Neue"/>
        </a:defRPr>
      </a:lvl1pPr>
      <a:lvl2pPr marL="0" marR="0" indent="457200" algn="l" defTabSz="2438338" rtl="0" latinLnBrk="0">
        <a:lnSpc>
          <a:spcPct val="80000"/>
        </a:lnSpc>
        <a:spcBef>
          <a:spcPts val="0"/>
        </a:spcBef>
        <a:spcAft>
          <a:spcPts val="0"/>
        </a:spcAft>
        <a:buClrTx/>
        <a:buSzTx/>
        <a:buFontTx/>
        <a:buNone/>
        <a:tabLst/>
        <a:defRPr b="1" baseline="0" cap="none" i="0" spc="-170" strike="noStrike" sz="8500" u="none">
          <a:solidFill>
            <a:srgbClr val="FFFFFF"/>
          </a:solidFill>
          <a:uFillTx/>
          <a:latin typeface="+mn-lt"/>
          <a:ea typeface="+mn-ea"/>
          <a:cs typeface="+mn-cs"/>
          <a:sym typeface="Helvetica Neue"/>
        </a:defRPr>
      </a:lvl2pPr>
      <a:lvl3pPr marL="0" marR="0" indent="914400" algn="l" defTabSz="2438338" rtl="0" latinLnBrk="0">
        <a:lnSpc>
          <a:spcPct val="80000"/>
        </a:lnSpc>
        <a:spcBef>
          <a:spcPts val="0"/>
        </a:spcBef>
        <a:spcAft>
          <a:spcPts val="0"/>
        </a:spcAft>
        <a:buClrTx/>
        <a:buSzTx/>
        <a:buFontTx/>
        <a:buNone/>
        <a:tabLst/>
        <a:defRPr b="1" baseline="0" cap="none" i="0" spc="-170" strike="noStrike" sz="8500" u="none">
          <a:solidFill>
            <a:srgbClr val="FFFFFF"/>
          </a:solidFill>
          <a:uFillTx/>
          <a:latin typeface="+mn-lt"/>
          <a:ea typeface="+mn-ea"/>
          <a:cs typeface="+mn-cs"/>
          <a:sym typeface="Helvetica Neue"/>
        </a:defRPr>
      </a:lvl3pPr>
      <a:lvl4pPr marL="0" marR="0" indent="1371600" algn="l" defTabSz="2438338" rtl="0" latinLnBrk="0">
        <a:lnSpc>
          <a:spcPct val="80000"/>
        </a:lnSpc>
        <a:spcBef>
          <a:spcPts val="0"/>
        </a:spcBef>
        <a:spcAft>
          <a:spcPts val="0"/>
        </a:spcAft>
        <a:buClrTx/>
        <a:buSzTx/>
        <a:buFontTx/>
        <a:buNone/>
        <a:tabLst/>
        <a:defRPr b="1" baseline="0" cap="none" i="0" spc="-170" strike="noStrike" sz="8500" u="none">
          <a:solidFill>
            <a:srgbClr val="FFFFFF"/>
          </a:solidFill>
          <a:uFillTx/>
          <a:latin typeface="+mn-lt"/>
          <a:ea typeface="+mn-ea"/>
          <a:cs typeface="+mn-cs"/>
          <a:sym typeface="Helvetica Neue"/>
        </a:defRPr>
      </a:lvl4pPr>
      <a:lvl5pPr marL="0" marR="0" indent="1828800" algn="l" defTabSz="2438338" rtl="0" latinLnBrk="0">
        <a:lnSpc>
          <a:spcPct val="80000"/>
        </a:lnSpc>
        <a:spcBef>
          <a:spcPts val="0"/>
        </a:spcBef>
        <a:spcAft>
          <a:spcPts val="0"/>
        </a:spcAft>
        <a:buClrTx/>
        <a:buSzTx/>
        <a:buFontTx/>
        <a:buNone/>
        <a:tabLst/>
        <a:defRPr b="1" baseline="0" cap="none" i="0" spc="-170" strike="noStrike" sz="8500" u="none">
          <a:solidFill>
            <a:srgbClr val="FFFFFF"/>
          </a:solidFill>
          <a:uFillTx/>
          <a:latin typeface="+mn-lt"/>
          <a:ea typeface="+mn-ea"/>
          <a:cs typeface="+mn-cs"/>
          <a:sym typeface="Helvetica Neue"/>
        </a:defRPr>
      </a:lvl5pPr>
      <a:lvl6pPr marL="0" marR="0" indent="2286000" algn="l" defTabSz="2438338" rtl="0" latinLnBrk="0">
        <a:lnSpc>
          <a:spcPct val="80000"/>
        </a:lnSpc>
        <a:spcBef>
          <a:spcPts val="0"/>
        </a:spcBef>
        <a:spcAft>
          <a:spcPts val="0"/>
        </a:spcAft>
        <a:buClrTx/>
        <a:buSzTx/>
        <a:buFontTx/>
        <a:buNone/>
        <a:tabLst/>
        <a:defRPr b="1" baseline="0" cap="none" i="0" spc="-170" strike="noStrike" sz="8500" u="none">
          <a:solidFill>
            <a:srgbClr val="FFFFFF"/>
          </a:solidFill>
          <a:uFillTx/>
          <a:latin typeface="+mn-lt"/>
          <a:ea typeface="+mn-ea"/>
          <a:cs typeface="+mn-cs"/>
          <a:sym typeface="Helvetica Neue"/>
        </a:defRPr>
      </a:lvl6pPr>
      <a:lvl7pPr marL="0" marR="0" indent="2743200" algn="l" defTabSz="2438338" rtl="0" latinLnBrk="0">
        <a:lnSpc>
          <a:spcPct val="80000"/>
        </a:lnSpc>
        <a:spcBef>
          <a:spcPts val="0"/>
        </a:spcBef>
        <a:spcAft>
          <a:spcPts val="0"/>
        </a:spcAft>
        <a:buClrTx/>
        <a:buSzTx/>
        <a:buFontTx/>
        <a:buNone/>
        <a:tabLst/>
        <a:defRPr b="1" baseline="0" cap="none" i="0" spc="-170" strike="noStrike" sz="8500" u="none">
          <a:solidFill>
            <a:srgbClr val="FFFFFF"/>
          </a:solidFill>
          <a:uFillTx/>
          <a:latin typeface="+mn-lt"/>
          <a:ea typeface="+mn-ea"/>
          <a:cs typeface="+mn-cs"/>
          <a:sym typeface="Helvetica Neue"/>
        </a:defRPr>
      </a:lvl7pPr>
      <a:lvl8pPr marL="0" marR="0" indent="3200400" algn="l" defTabSz="2438338" rtl="0" latinLnBrk="0">
        <a:lnSpc>
          <a:spcPct val="80000"/>
        </a:lnSpc>
        <a:spcBef>
          <a:spcPts val="0"/>
        </a:spcBef>
        <a:spcAft>
          <a:spcPts val="0"/>
        </a:spcAft>
        <a:buClrTx/>
        <a:buSzTx/>
        <a:buFontTx/>
        <a:buNone/>
        <a:tabLst/>
        <a:defRPr b="1" baseline="0" cap="none" i="0" spc="-170" strike="noStrike" sz="8500" u="none">
          <a:solidFill>
            <a:srgbClr val="FFFFFF"/>
          </a:solidFill>
          <a:uFillTx/>
          <a:latin typeface="+mn-lt"/>
          <a:ea typeface="+mn-ea"/>
          <a:cs typeface="+mn-cs"/>
          <a:sym typeface="Helvetica Neue"/>
        </a:defRPr>
      </a:lvl8pPr>
      <a:lvl9pPr marL="0" marR="0" indent="3657600" algn="l" defTabSz="2438338" rtl="0" latinLnBrk="0">
        <a:lnSpc>
          <a:spcPct val="80000"/>
        </a:lnSpc>
        <a:spcBef>
          <a:spcPts val="0"/>
        </a:spcBef>
        <a:spcAft>
          <a:spcPts val="0"/>
        </a:spcAft>
        <a:buClrTx/>
        <a:buSzTx/>
        <a:buFontTx/>
        <a:buNone/>
        <a:tabLst/>
        <a:defRPr b="1" baseline="0" cap="none" i="0" spc="-170" strike="noStrike" sz="8500" u="none">
          <a:solidFill>
            <a:srgbClr val="FFFFFF"/>
          </a:solidFill>
          <a:uFillTx/>
          <a:latin typeface="+mn-lt"/>
          <a:ea typeface="+mn-ea"/>
          <a:cs typeface="+mn-cs"/>
          <a:sym typeface="Helvetica Neue"/>
        </a:defRPr>
      </a:lvl9pPr>
    </p:titleStyle>
    <p:bodyStyle>
      <a:lvl1pPr marL="6096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FFFFFF"/>
          </a:solidFill>
          <a:uFillTx/>
          <a:latin typeface="+mn-lt"/>
          <a:ea typeface="+mn-ea"/>
          <a:cs typeface="+mn-cs"/>
          <a:sym typeface="Helvetica Neue"/>
        </a:defRPr>
      </a:lvl1pPr>
      <a:lvl2pPr marL="12192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FFFFFF"/>
          </a:solidFill>
          <a:uFillTx/>
          <a:latin typeface="+mn-lt"/>
          <a:ea typeface="+mn-ea"/>
          <a:cs typeface="+mn-cs"/>
          <a:sym typeface="Helvetica Neue"/>
        </a:defRPr>
      </a:lvl2pPr>
      <a:lvl3pPr marL="18288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FFFFFF"/>
          </a:solidFill>
          <a:uFillTx/>
          <a:latin typeface="+mn-lt"/>
          <a:ea typeface="+mn-ea"/>
          <a:cs typeface="+mn-cs"/>
          <a:sym typeface="Helvetica Neue"/>
        </a:defRPr>
      </a:lvl3pPr>
      <a:lvl4pPr marL="24384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FFFFFF"/>
          </a:solidFill>
          <a:uFillTx/>
          <a:latin typeface="+mn-lt"/>
          <a:ea typeface="+mn-ea"/>
          <a:cs typeface="+mn-cs"/>
          <a:sym typeface="Helvetica Neue"/>
        </a:defRPr>
      </a:lvl4pPr>
      <a:lvl5pPr marL="30480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FFFFFF"/>
          </a:solidFill>
          <a:uFillTx/>
          <a:latin typeface="+mn-lt"/>
          <a:ea typeface="+mn-ea"/>
          <a:cs typeface="+mn-cs"/>
          <a:sym typeface="Helvetica Neue"/>
        </a:defRPr>
      </a:lvl5pPr>
      <a:lvl6pPr marL="36576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FFFFFF"/>
          </a:solidFill>
          <a:uFillTx/>
          <a:latin typeface="+mn-lt"/>
          <a:ea typeface="+mn-ea"/>
          <a:cs typeface="+mn-cs"/>
          <a:sym typeface="Helvetica Neue"/>
        </a:defRPr>
      </a:lvl6pPr>
      <a:lvl7pPr marL="42672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FFFFFF"/>
          </a:solidFill>
          <a:uFillTx/>
          <a:latin typeface="+mn-lt"/>
          <a:ea typeface="+mn-ea"/>
          <a:cs typeface="+mn-cs"/>
          <a:sym typeface="Helvetica Neue"/>
        </a:defRPr>
      </a:lvl7pPr>
      <a:lvl8pPr marL="48768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FFFFFF"/>
          </a:solidFill>
          <a:uFillTx/>
          <a:latin typeface="+mn-lt"/>
          <a:ea typeface="+mn-ea"/>
          <a:cs typeface="+mn-cs"/>
          <a:sym typeface="Helvetica Neue"/>
        </a:defRPr>
      </a:lvl8pPr>
      <a:lvl9pPr marL="54864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FFFFFF"/>
          </a:solidFill>
          <a:uFillTx/>
          <a:latin typeface="+mn-lt"/>
          <a:ea typeface="+mn-ea"/>
          <a:cs typeface="+mn-cs"/>
          <a:sym typeface="Helvetica Neue"/>
        </a:defRPr>
      </a:lvl9pPr>
    </p:bodyStyle>
    <p:otherStyle>
      <a:lvl1pPr marL="0" marR="0" indent="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1pPr>
      <a:lvl2pPr marL="0" marR="0" indent="4572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2pPr>
      <a:lvl3pPr marL="0" marR="0" indent="9144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3pPr>
      <a:lvl4pPr marL="0" marR="0" indent="13716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4pPr>
      <a:lvl5pPr marL="0" marR="0" indent="18288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5pPr>
      <a:lvl6pPr marL="0" marR="0" indent="22860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6pPr>
      <a:lvl7pPr marL="0" marR="0" indent="27432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7pPr>
      <a:lvl8pPr marL="0" marR="0" indent="32004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8pPr>
      <a:lvl9pPr marL="0" marR="0" indent="36576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1" name="The Structure of Philadelphia 2"/>
          <p:cNvSpPr txBox="1"/>
          <p:nvPr>
            <p:ph type="ctrTitle"/>
          </p:nvPr>
        </p:nvSpPr>
        <p:spPr>
          <a:prstGeom prst="rect">
            <a:avLst/>
          </a:prstGeom>
        </p:spPr>
        <p:txBody>
          <a:bodyPr/>
          <a:lstStyle/>
          <a:p>
            <a:pPr/>
            <a:r>
              <a:t>The Structure of Philadelphia 2</a:t>
            </a:r>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9" name="John 15:15 I do not call you servants (slaves) any longer, for the servant does not know what his master is doing (working out). But I have called you My friends, because I have made known to you everything that I have heard from My Father. [I have revea"/>
          <p:cNvSpPr txBox="1"/>
          <p:nvPr>
            <p:ph type="title"/>
          </p:nvPr>
        </p:nvSpPr>
        <p:spPr>
          <a:xfrm>
            <a:off x="1206498" y="1280367"/>
            <a:ext cx="21971004" cy="11403435"/>
          </a:xfrm>
          <a:prstGeom prst="rect">
            <a:avLst/>
          </a:prstGeom>
        </p:spPr>
        <p:txBody>
          <a:bodyPr/>
          <a:lstStyle/>
          <a:p>
            <a:pPr defTabSz="1853137">
              <a:defRPr spc="-176" sz="8816"/>
            </a:pPr>
            <a:r>
              <a:t>John 15:15 I do not call you servants (slaves) any longer, for the servant does not know what his master is doing (working out). But I have called you My friends, because I have made known to you everything that I have heard from My Father. [I have revealed to you everything that I have learned from Him.]</a:t>
            </a:r>
          </a:p>
          <a:p>
            <a:pPr defTabSz="1853137">
              <a:defRPr spc="-176" sz="8816"/>
            </a:pPr>
          </a:p>
        </p:txBody>
      </p:sp>
    </p:spTree>
  </p:cSld>
  <p:clrMapOvr>
    <a:masterClrMapping/>
  </p:clrMapOvr>
  <p:transition xmlns:p14="http://schemas.microsoft.com/office/powerpoint/2010/main" spd="med" advClick="1"/>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1" name="Isaiah 55:8 For My thoughts are not your thoughts, neither are your ways My ways, says the Lord. 9 For as the heavens are higher than the earth, so are My ways higher than your ways and My thoughts than your thoughts."/>
          <p:cNvSpPr txBox="1"/>
          <p:nvPr>
            <p:ph type="title"/>
          </p:nvPr>
        </p:nvSpPr>
        <p:spPr>
          <a:xfrm>
            <a:off x="1206498" y="1280367"/>
            <a:ext cx="21971004" cy="11403435"/>
          </a:xfrm>
          <a:prstGeom prst="rect">
            <a:avLst/>
          </a:prstGeom>
        </p:spPr>
        <p:txBody>
          <a:bodyPr/>
          <a:lstStyle>
            <a:lvl1pPr defTabSz="2316421">
              <a:defRPr spc="-220" sz="11020"/>
            </a:lvl1pPr>
          </a:lstStyle>
          <a:p>
            <a:pPr/>
            <a:r>
              <a:t>Isaiah 55:8 For My thoughts are not your thoughts, neither are your ways My ways, says the Lord. 9 For as the heavens are higher than the earth, so are My ways higher than your ways and My thoughts than your thoughts.</a:t>
            </a:r>
          </a:p>
        </p:txBody>
      </p:sp>
    </p:spTree>
  </p:cSld>
  <p:clrMapOvr>
    <a:masterClrMapping/>
  </p:clrMapOvr>
  <p:transition xmlns:p14="http://schemas.microsoft.com/office/powerpoint/2010/main" spd="med" advClick="1"/>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3" name="1 Peter 3:8 Finally, be ye all likeminded, compassionate, loving as brethren, tenderhearted humbleminded"/>
          <p:cNvSpPr txBox="1"/>
          <p:nvPr>
            <p:ph type="title"/>
          </p:nvPr>
        </p:nvSpPr>
        <p:spPr>
          <a:xfrm>
            <a:off x="1206498" y="1280367"/>
            <a:ext cx="21971004" cy="11403435"/>
          </a:xfrm>
          <a:prstGeom prst="rect">
            <a:avLst/>
          </a:prstGeom>
        </p:spPr>
        <p:txBody>
          <a:bodyPr/>
          <a:lstStyle/>
          <a:p>
            <a:pPr/>
            <a:r>
              <a:t>1 Peter 3:8 Finally, be ye all </a:t>
            </a:r>
            <a:r>
              <a:rPr>
                <a:solidFill>
                  <a:schemeClr val="accent4">
                    <a:hueOff val="475731"/>
                    <a:satOff val="-4338"/>
                    <a:lumOff val="10182"/>
                  </a:schemeClr>
                </a:solidFill>
              </a:rPr>
              <a:t>likeminded</a:t>
            </a:r>
            <a:r>
              <a:t>, </a:t>
            </a:r>
            <a:r>
              <a:rPr>
                <a:solidFill>
                  <a:schemeClr val="accent6">
                    <a:satOff val="15236"/>
                    <a:lumOff val="17673"/>
                  </a:schemeClr>
                </a:solidFill>
              </a:rPr>
              <a:t>compassionate</a:t>
            </a:r>
            <a:r>
              <a:t>, </a:t>
            </a:r>
            <a:r>
              <a:rPr>
                <a:solidFill>
                  <a:schemeClr val="accent1">
                    <a:lumOff val="13575"/>
                  </a:schemeClr>
                </a:solidFill>
              </a:rPr>
              <a:t>loving as brethren</a:t>
            </a:r>
            <a:r>
              <a:t>, </a:t>
            </a:r>
            <a:r>
              <a:rPr>
                <a:solidFill>
                  <a:schemeClr val="accent6">
                    <a:satOff val="15236"/>
                    <a:lumOff val="17673"/>
                  </a:schemeClr>
                </a:solidFill>
              </a:rPr>
              <a:t>tenderhearted </a:t>
            </a:r>
            <a:r>
              <a:rPr>
                <a:solidFill>
                  <a:schemeClr val="accent3">
                    <a:hueOff val="-385756"/>
                    <a:satOff val="-32155"/>
                    <a:lumOff val="17967"/>
                  </a:schemeClr>
                </a:solidFill>
              </a:rPr>
              <a:t>humbleminded</a:t>
            </a:r>
          </a:p>
        </p:txBody>
      </p:sp>
    </p:spTree>
  </p:cSld>
  <p:clrMapOvr>
    <a:masterClrMapping/>
  </p:clrMapOvr>
  <p:transition xmlns:p14="http://schemas.microsoft.com/office/powerpoint/2010/main" spd="med" advClick="1"/>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5" name="STRONGS G4835:…"/>
          <p:cNvSpPr txBox="1"/>
          <p:nvPr>
            <p:ph type="title"/>
          </p:nvPr>
        </p:nvSpPr>
        <p:spPr>
          <a:xfrm>
            <a:off x="1206498" y="1280367"/>
            <a:ext cx="21971004" cy="11403435"/>
          </a:xfrm>
          <a:prstGeom prst="rect">
            <a:avLst/>
          </a:prstGeom>
        </p:spPr>
        <p:txBody>
          <a:bodyPr/>
          <a:lstStyle/>
          <a:p>
            <a:pPr defTabSz="1853137">
              <a:defRPr spc="-176" sz="8816"/>
            </a:pPr>
            <a:r>
              <a:t>STRONGS G4835:</a:t>
            </a:r>
          </a:p>
          <a:p>
            <a:pPr defTabSz="1853137">
              <a:defRPr spc="-176" sz="8816"/>
            </a:pPr>
          </a:p>
          <a:p>
            <a:pPr defTabSz="1853137">
              <a:defRPr spc="-176" sz="8816"/>
            </a:pPr>
            <a:r>
              <a:t>having a fellow-feeling ("sympathetic"), i.e. (by implication) mutually commiserative:—having compassion one of another.συμπαθής, συμπαθες (σύν and πάσχω), suffering or feeling the like with another, sympathetic: 1 Peter 3:8, cf. Romans 12:15.</a:t>
            </a:r>
          </a:p>
        </p:txBody>
      </p:sp>
    </p:spTree>
  </p:cSld>
  <p:clrMapOvr>
    <a:masterClrMapping/>
  </p:clrMapOvr>
  <p:transition xmlns:p14="http://schemas.microsoft.com/office/powerpoint/2010/main" spd="med" advClick="1"/>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7" name="1 Corinthians 12:26 And whether one member suffer, all the members suffer with it; or one member be honoured, all the members rejoice with it."/>
          <p:cNvSpPr txBox="1"/>
          <p:nvPr>
            <p:ph type="title"/>
          </p:nvPr>
        </p:nvSpPr>
        <p:spPr>
          <a:xfrm>
            <a:off x="1206498" y="1280367"/>
            <a:ext cx="21971004" cy="11403435"/>
          </a:xfrm>
          <a:prstGeom prst="rect">
            <a:avLst/>
          </a:prstGeom>
        </p:spPr>
        <p:txBody>
          <a:bodyPr/>
          <a:lstStyle/>
          <a:p>
            <a:pPr/>
            <a:r>
              <a:t>1 Corinthians 12:26 And whether one member suffer, all the members suffer with it; or one member be honoured, all the members rejoice with it.</a:t>
            </a:r>
          </a:p>
        </p:txBody>
      </p:sp>
    </p:spTree>
  </p:cSld>
  <p:clrMapOvr>
    <a:masterClrMapping/>
  </p:clrMapOvr>
  <p:transition xmlns:p14="http://schemas.microsoft.com/office/powerpoint/2010/main" spd="med" advClick="1"/>
</p:sld>
</file>

<file path=ppt/slides/slide1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9" name="Romans 8:17 And if children, then heirs; heirs of God, and joint-heirs with Christ; if so be that we suffer with him, that we may be also glorified together."/>
          <p:cNvSpPr txBox="1"/>
          <p:nvPr>
            <p:ph type="title"/>
          </p:nvPr>
        </p:nvSpPr>
        <p:spPr>
          <a:xfrm>
            <a:off x="1206498" y="1280367"/>
            <a:ext cx="21971004" cy="11403435"/>
          </a:xfrm>
          <a:prstGeom prst="rect">
            <a:avLst/>
          </a:prstGeom>
        </p:spPr>
        <p:txBody>
          <a:bodyPr/>
          <a:lstStyle/>
          <a:p>
            <a:pPr/>
            <a:r>
              <a:t>Romans 8:17 And if children, then heirs; heirs of God, and joint-heirs with Christ; if so be that we suffer with him, that we may be also glorified together.</a:t>
            </a:r>
          </a:p>
        </p:txBody>
      </p:sp>
    </p:spTree>
  </p:cSld>
  <p:clrMapOvr>
    <a:masterClrMapping/>
  </p:clrMapOvr>
  <p:transition xmlns:p14="http://schemas.microsoft.com/office/powerpoint/2010/main" spd="med" advClick="1"/>
</p:sld>
</file>

<file path=ppt/slides/slide1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1" name="Hebrews 2:9 But we see Jesus, who was made a little lower than the angels for the suffering of death, crowned with glory and honour; that he by the grace of God should taste death for every man.…"/>
          <p:cNvSpPr txBox="1"/>
          <p:nvPr>
            <p:ph type="title"/>
          </p:nvPr>
        </p:nvSpPr>
        <p:spPr>
          <a:xfrm>
            <a:off x="1206498" y="1280367"/>
            <a:ext cx="21971004" cy="11403435"/>
          </a:xfrm>
          <a:prstGeom prst="rect">
            <a:avLst/>
          </a:prstGeom>
        </p:spPr>
        <p:txBody>
          <a:bodyPr/>
          <a:lstStyle/>
          <a:p>
            <a:pPr defTabSz="1414236">
              <a:defRPr spc="-134" sz="6728"/>
            </a:pPr>
            <a:r>
              <a:t>Hebrews 2:9 But we see Jesus, who was made a little lower than the angels for the suffering of death, crowned with glory and honour; that he by the grace of God should taste death for every man.</a:t>
            </a:r>
          </a:p>
          <a:p>
            <a:pPr defTabSz="1414236">
              <a:defRPr spc="-134" sz="6728"/>
            </a:pPr>
            <a:r>
              <a:t>10 For it became him, for whom are all things, and by whom are all things, in bringing many sons unto glory, to make the captain of their salvation perfect through sufferings.</a:t>
            </a:r>
          </a:p>
          <a:p>
            <a:pPr defTabSz="1414236">
              <a:defRPr spc="-134" sz="6728"/>
            </a:pPr>
            <a:r>
              <a:t>11 For both he that sanctifieth and they who are sanctified are all of one: for which cause he is not ashamed to call them brethren,</a:t>
            </a:r>
          </a:p>
          <a:p>
            <a:pPr defTabSz="1414236">
              <a:defRPr spc="-134" sz="6728"/>
            </a:pPr>
          </a:p>
        </p:txBody>
      </p:sp>
    </p:spTree>
  </p:cSld>
  <p:clrMapOvr>
    <a:masterClrMapping/>
  </p:clrMapOvr>
  <p:transition xmlns:p14="http://schemas.microsoft.com/office/powerpoint/2010/main" spd="med" advClick="1"/>
</p:sld>
</file>

<file path=ppt/slides/slide1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3" name="UNBROTHERLY STRUCTURES"/>
          <p:cNvSpPr txBox="1"/>
          <p:nvPr>
            <p:ph type="title"/>
          </p:nvPr>
        </p:nvSpPr>
        <p:spPr>
          <a:prstGeom prst="rect">
            <a:avLst/>
          </a:prstGeom>
        </p:spPr>
        <p:txBody>
          <a:bodyPr/>
          <a:lstStyle/>
          <a:p>
            <a:pPr/>
            <a:r>
              <a:t>UNBROTHERLY STRUCTURES</a:t>
            </a:r>
          </a:p>
        </p:txBody>
      </p:sp>
    </p:spTree>
  </p:cSld>
  <p:clrMapOvr>
    <a:masterClrMapping/>
  </p:clrMapOvr>
  <p:transition xmlns:p14="http://schemas.microsoft.com/office/powerpoint/2010/main" spd="med" advClick="1"/>
</p:sld>
</file>

<file path=ppt/slides/slide1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5" name="Genesis 4:8 And Cain talked with Abel his brother: and it came to pass, when they were in the field, that Cain rose up against Abel his brother, and slew him. 9 And the Lord said unto Cain, Where is Abel thy brother? And he said, I know not: Am I my brot"/>
          <p:cNvSpPr txBox="1"/>
          <p:nvPr>
            <p:ph type="title"/>
          </p:nvPr>
        </p:nvSpPr>
        <p:spPr>
          <a:xfrm>
            <a:off x="1206498" y="1280367"/>
            <a:ext cx="21971004" cy="11403435"/>
          </a:xfrm>
          <a:prstGeom prst="rect">
            <a:avLst/>
          </a:prstGeom>
        </p:spPr>
        <p:txBody>
          <a:bodyPr/>
          <a:lstStyle/>
          <a:p>
            <a:pPr defTabSz="1950671">
              <a:defRPr spc="-185" sz="9280"/>
            </a:pPr>
            <a:r>
              <a:t>Genesis 4:8 And Cain talked with Abel his brother: and it came to pass, when they were in the field, that Cain rose up against Abel his brother, and slew him. 9 And the Lord said unto Cain, Where is Abel thy brother? And he said, I know not: Am I my brother’s keeper?</a:t>
            </a:r>
          </a:p>
          <a:p>
            <a:pPr defTabSz="1950671">
              <a:defRPr spc="-185" sz="9280"/>
            </a:pPr>
            <a:r>
              <a:t>STRUCTURE OF JEALOUSY AND ENVY</a:t>
            </a:r>
          </a:p>
          <a:p>
            <a:pPr defTabSz="1950671">
              <a:defRPr spc="-185" sz="9280"/>
            </a:pPr>
            <a:r>
              <a:t>CAIN &amp; ABEL</a:t>
            </a:r>
          </a:p>
        </p:txBody>
      </p:sp>
    </p:spTree>
  </p:cSld>
  <p:clrMapOvr>
    <a:masterClrMapping/>
  </p:clrMapOvr>
  <p:transition xmlns:p14="http://schemas.microsoft.com/office/powerpoint/2010/main" spd="med" advClick="1"/>
</p:sld>
</file>

<file path=ppt/slides/slide1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7" name="Genesis 27:41 So Esau hated Jacob because of the blessing with which his father blessed him; and Esau said in his heart, “The days of mourning for my father are very near; then I will kill my brother Jacob.” 42 When these words of her elder son Esau were"/>
          <p:cNvSpPr txBox="1"/>
          <p:nvPr>
            <p:ph type="title"/>
          </p:nvPr>
        </p:nvSpPr>
        <p:spPr>
          <a:xfrm>
            <a:off x="1206498" y="1280367"/>
            <a:ext cx="21971004" cy="11403435"/>
          </a:xfrm>
          <a:prstGeom prst="rect">
            <a:avLst/>
          </a:prstGeom>
        </p:spPr>
        <p:txBody>
          <a:bodyPr/>
          <a:lstStyle/>
          <a:p>
            <a:pPr defTabSz="1560536">
              <a:defRPr spc="-148" sz="7424"/>
            </a:pPr>
            <a:r>
              <a:t>Genesis 27:41 So Esau hated Jacob because of the blessing with which his father blessed him; and Esau said in his heart, “The days of mourning for my father are very near; then I will kill my brother Jacob.” 42 When these words of her elder son Esau were repeated to Rebekah, she sent for Jacob her younger son, and said to him, “Listen carefully, your brother Esau is comforting himself concerning you by planning to kill you.</a:t>
            </a:r>
          </a:p>
          <a:p>
            <a:pPr defTabSz="1560536">
              <a:defRPr spc="-148" sz="7424"/>
            </a:pPr>
          </a:p>
          <a:p>
            <a:pPr defTabSz="1560536">
              <a:defRPr spc="-148" sz="7424"/>
            </a:pPr>
            <a:r>
              <a:t>STRUCTURE OF DESPISE AND HATE</a:t>
            </a:r>
          </a:p>
          <a:p>
            <a:pPr defTabSz="1560536">
              <a:defRPr spc="-148" sz="7424"/>
            </a:pPr>
            <a:r>
              <a:t>JACOB &amp; ESAU</a:t>
            </a: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3" name="King Attalus II (nicknamed &quot;Philadelphus of Pergamosa&quot; and &quot;Attalus Philadelphus&quot;) founded ancient Philadelphia in 140 BC. C. during his reign (159-138 BC). Located approximately 75 miles east of the Aegean coast, the city was on one of the largest trade"/>
          <p:cNvSpPr txBox="1"/>
          <p:nvPr>
            <p:ph type="title"/>
          </p:nvPr>
        </p:nvSpPr>
        <p:spPr>
          <a:xfrm>
            <a:off x="1206498" y="1280367"/>
            <a:ext cx="21971004" cy="11403435"/>
          </a:xfrm>
          <a:prstGeom prst="rect">
            <a:avLst/>
          </a:prstGeom>
        </p:spPr>
        <p:txBody>
          <a:bodyPr/>
          <a:lstStyle/>
          <a:p>
            <a:pPr defTabSz="1414236">
              <a:defRPr spc="-134" sz="6728"/>
            </a:pPr>
            <a:r>
              <a:t>King Attalus II (nicknamed "Philadelphus of Pergamosa" and "Attalus Philadelphus") founded ancient Philadelphia in 140 BC. C. during his reign (159-138 BC). Located approximately 75 miles east of the Aegean coast, the city was on one of the largest trade routes in the world, linking Europe with Asia. The heavily fortified place held the key to the gate through which all east-west trade passed.</a:t>
            </a:r>
          </a:p>
          <a:p>
            <a:pPr defTabSz="1414236">
              <a:defRPr spc="-134" sz="6728"/>
            </a:pPr>
            <a:r>
              <a:t>King Attalus designed Philadelphia for trade and to be a missionary city through which the Greek language and civilization would spread to Asia Minor and beyond. As such, the city was a center of Greek culture and refinement.</a:t>
            </a:r>
          </a:p>
        </p:txBody>
      </p:sp>
    </p:spTree>
  </p:cSld>
  <p:clrMapOvr>
    <a:masterClrMapping/>
  </p:clrMapOvr>
  <p:transition xmlns:p14="http://schemas.microsoft.com/office/powerpoint/2010/main" spd="med" advClick="1"/>
</p:sld>
</file>

<file path=ppt/slides/slide2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9" name="Genesis 37:29 Now Reuben [unaware of what had happened] returned to the pit, and [to his great alarm found that] Joseph was not in the pit; so he tore his clothes [in deep sorrow]. 30 He rejoined his brothers and said, “The boy is not there; as for me, w"/>
          <p:cNvSpPr txBox="1"/>
          <p:nvPr>
            <p:ph type="title"/>
          </p:nvPr>
        </p:nvSpPr>
        <p:spPr>
          <a:xfrm>
            <a:off x="1206498" y="1280367"/>
            <a:ext cx="21971004" cy="11403435"/>
          </a:xfrm>
          <a:prstGeom prst="rect">
            <a:avLst/>
          </a:prstGeom>
        </p:spPr>
        <p:txBody>
          <a:bodyPr/>
          <a:lstStyle/>
          <a:p>
            <a:pPr defTabSz="1560536">
              <a:defRPr spc="-148" sz="7424"/>
            </a:pPr>
            <a:r>
              <a:t>Genesis 37:29 Now Reuben [unaware of what had happened] returned to the pit, and [to his great alarm found that] Joseph was not in the pit; so he tore his clothes [in deep sorrow]. 30 He rejoined his brothers and said, “The boy is not there; as for me, where shall I go [to hide from my father]?” 31 Then they took Joseph’s tunic, slaughtered a male goat and dipped the tunic in the blood;</a:t>
            </a:r>
          </a:p>
          <a:p>
            <a:pPr defTabSz="1560536">
              <a:defRPr spc="-148" sz="7424"/>
            </a:pPr>
          </a:p>
          <a:p>
            <a:pPr defTabSz="1560536">
              <a:defRPr spc="-148" sz="7424"/>
            </a:pPr>
          </a:p>
          <a:p>
            <a:pPr defTabSz="1560536">
              <a:defRPr spc="-148" sz="7424"/>
            </a:pPr>
            <a:r>
              <a:t>STRUCTURE OF DECEPTION AND EVIL</a:t>
            </a:r>
          </a:p>
          <a:p>
            <a:pPr defTabSz="1560536">
              <a:defRPr spc="-148" sz="7424"/>
            </a:pPr>
            <a:r>
              <a:t>JOSEPH &amp; HIS BROTHERS</a:t>
            </a:r>
          </a:p>
        </p:txBody>
      </p:sp>
    </p:spTree>
  </p:cSld>
  <p:clrMapOvr>
    <a:masterClrMapping/>
  </p:clrMapOvr>
  <p:transition xmlns:p14="http://schemas.microsoft.com/office/powerpoint/2010/main" spd="med" advClick="1"/>
</p:sld>
</file>

<file path=ppt/slides/slide2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1" name="1 Samuel 17:27 The men [a]told him, “That is what will be done for the man who kills him.” 28 Now Eliab his oldest brother heard what he said to the men; and Eliab’s [b]anger burned against David and he said, “Why have you come down here? With whom did y"/>
          <p:cNvSpPr txBox="1"/>
          <p:nvPr>
            <p:ph type="title"/>
          </p:nvPr>
        </p:nvSpPr>
        <p:spPr>
          <a:xfrm>
            <a:off x="1206498" y="1280367"/>
            <a:ext cx="21971004" cy="11403435"/>
          </a:xfrm>
          <a:prstGeom prst="rect">
            <a:avLst/>
          </a:prstGeom>
        </p:spPr>
        <p:txBody>
          <a:bodyPr/>
          <a:lstStyle/>
          <a:p>
            <a:pPr defTabSz="1365469">
              <a:defRPr spc="-129" sz="6496"/>
            </a:pPr>
            <a:r>
              <a:t>1 Samuel 17:27 The men [a]told him, “That is what will be done for the man who kills him.” 28 Now Eliab his oldest brother heard what he said to the men; and Eliab’s [b]anger burned against David and he said, “Why have you come down here? With whom did you leave those few sheep in the wilderness? I know your presumption (overconfidence) and the evil of your heart; for you have come down in order to see the battle.” 29 But David said, “What have I done now? Was it not just a [harmless] question?”</a:t>
            </a:r>
          </a:p>
          <a:p>
            <a:pPr defTabSz="1365469">
              <a:defRPr spc="-129" sz="6496"/>
            </a:pPr>
          </a:p>
          <a:p>
            <a:pPr defTabSz="1365469">
              <a:defRPr spc="-129" sz="6496"/>
            </a:pPr>
          </a:p>
          <a:p>
            <a:pPr defTabSz="1365469">
              <a:defRPr spc="-129" sz="6496"/>
            </a:pPr>
            <a:r>
              <a:t>STRUCTURE OF DEVALUATION AND REJECTION</a:t>
            </a:r>
          </a:p>
          <a:p>
            <a:pPr defTabSz="1365469">
              <a:defRPr spc="-129" sz="6496"/>
            </a:pPr>
            <a:r>
              <a:t>DAVID &amp; HIS BROTHERS</a:t>
            </a:r>
          </a:p>
        </p:txBody>
      </p:sp>
    </p:spTree>
  </p:cSld>
  <p:clrMapOvr>
    <a:masterClrMapping/>
  </p:clrMapOvr>
  <p:transition xmlns:p14="http://schemas.microsoft.com/office/powerpoint/2010/main" spd="med" advClick="1"/>
</p:sld>
</file>

<file path=ppt/slides/slide2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3" name="2 Samuel 13:27 But Absalom urged him [again], and he let Amnon and all the king’s sons go with him. 28 Now Absalom commanded his servants, “Notice carefully, when Amnon’s heart is joyous with wine, and when I say to you, ‘Strike Amnon,’ then kill him. Do"/>
          <p:cNvSpPr txBox="1"/>
          <p:nvPr>
            <p:ph type="title"/>
          </p:nvPr>
        </p:nvSpPr>
        <p:spPr>
          <a:xfrm>
            <a:off x="1206498" y="1280367"/>
            <a:ext cx="21971004" cy="11403435"/>
          </a:xfrm>
          <a:prstGeom prst="rect">
            <a:avLst/>
          </a:prstGeom>
        </p:spPr>
        <p:txBody>
          <a:bodyPr/>
          <a:lstStyle/>
          <a:p>
            <a:pPr defTabSz="999718">
              <a:defRPr spc="-95" sz="4756"/>
            </a:pPr>
            <a:r>
              <a:t>2 Samuel 13:27 But Absalom urged him [again], and he let Amnon and all the king’s sons go with him. 28 Now Absalom commanded his servants, “Notice carefully, when Amnon’s heart is joyous with wine, and when I say to you, ‘Strike Amnon,’ then kill him. Do not be afraid; have I not commanded you myself [and in doing so have I not taken full responsibility for his death]? Be courageous and brave.” 29 So the servants of Absalom did to Amnon just as Absalom had commanded. Then all the king’s sons got up, and every man mounted his mule and fled. 30 Now it happened while they were on the way [back home], that the [exaggerated] report came to David, “Absalom has killed all the king’s sons, and not one of them is left.” 31 Then the king stood and tore his clothes and lay on the ground [in mourning]; and all his servants were standing by with their clothes torn. 32 But Jonadab the son of Shimeah, David’s brother, responded, “Do not let my lord assume that all the king’s sons have been put to death; for only Amnon is dead. This act of revenge has been on Absalom’s mind since the day Amnon violated his sister Tamar. 33 So now, do not let my lord the king take the report to heart that all the king’s sons are dead; for Amnon alone is dead.”</a:t>
            </a:r>
          </a:p>
          <a:p>
            <a:pPr defTabSz="999718">
              <a:defRPr spc="-95" sz="4756"/>
            </a:pPr>
          </a:p>
          <a:p>
            <a:pPr defTabSz="999718">
              <a:defRPr spc="-95" sz="4756"/>
            </a:pPr>
            <a:r>
              <a:t>STRUCTURE OF ABUSE</a:t>
            </a:r>
          </a:p>
          <a:p>
            <a:pPr defTabSz="999718">
              <a:defRPr spc="-95" sz="4756"/>
            </a:pPr>
            <a:r>
              <a:t>ABSALOM &amp; AMMON</a:t>
            </a:r>
          </a:p>
        </p:txBody>
      </p:sp>
    </p:spTree>
  </p:cSld>
  <p:clrMapOvr>
    <a:masterClrMapping/>
  </p:clrMapOvr>
  <p:transition xmlns:p14="http://schemas.microsoft.com/office/powerpoint/2010/main" spd="med" advClick="1"/>
</p:sld>
</file>

<file path=ppt/slides/slide2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5" name="2 Samuel 13:27 But Absalom urged him [again], and he let Amnon and all the king’s sons go with him. 28 Now Absalom commanded his servants, “Notice carefully, when Amnon’s heart is joyous with wine, and when I say to you, ‘Strike Amnon,’ then kill him. Do"/>
          <p:cNvSpPr txBox="1"/>
          <p:nvPr>
            <p:ph type="title"/>
          </p:nvPr>
        </p:nvSpPr>
        <p:spPr>
          <a:xfrm>
            <a:off x="1206498" y="1280367"/>
            <a:ext cx="21971004" cy="11403435"/>
          </a:xfrm>
          <a:prstGeom prst="rect">
            <a:avLst/>
          </a:prstGeom>
        </p:spPr>
        <p:txBody>
          <a:bodyPr/>
          <a:lstStyle/>
          <a:p>
            <a:pPr defTabSz="999718">
              <a:defRPr spc="-95" sz="4756"/>
            </a:pPr>
            <a:r>
              <a:t>2 Samuel 13:27 But Absalom urged him [again], and he let Amnon and all the king’s sons go with him. 28 Now Absalom commanded his servants, “Notice carefully, when Amnon’s heart is joyous with wine, and when I say to you, ‘Strike Amnon,’ then kill him. Do not be afraid; have I not commanded you myself [and in doing so have I not taken full responsibility for his death]? Be courageous and brave.” 29 So the servants of Absalom did to Amnon just as Absalom had commanded. Then all the king’s sons got up, and every man mounted his mule and fled. 30 Now it happened while they were on the way [back home], that the [exaggerated] report came to David, “Absalom has killed all the king’s sons, and not one of them is left.” 31 Then the king stood and tore his clothes and lay on the ground [in mourning]; and all his servants were standing by with their clothes torn. 32 But Jonadab the son of Shimeah, David’s brother, responded, “Do not let my lord assume that all the king’s sons have been put to death; for only Amnon is dead. This act of revenge has been on Absalom’s mind since the day Amnon violated his sister Tamar. 33 So now, do not let my lord the king take the report to heart that all the king’s sons are dead; for Amnon alone is dead.”</a:t>
            </a:r>
          </a:p>
          <a:p>
            <a:pPr defTabSz="999718">
              <a:defRPr spc="-95" sz="4756"/>
            </a:pPr>
          </a:p>
          <a:p>
            <a:pPr defTabSz="999718">
              <a:defRPr spc="-95" sz="4756"/>
            </a:pPr>
            <a:r>
              <a:t>STRUCTURE OF SNEER &amp; DERISION </a:t>
            </a:r>
          </a:p>
          <a:p>
            <a:pPr defTabSz="999718">
              <a:defRPr spc="-95" sz="4756"/>
            </a:pPr>
            <a:r>
              <a:t>JESUS &amp; HIS BROTHERS</a:t>
            </a:r>
          </a:p>
        </p:txBody>
      </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5" name="Rev 3:7 (his character, his authority, his activity)…"/>
          <p:cNvSpPr txBox="1"/>
          <p:nvPr>
            <p:ph type="title"/>
          </p:nvPr>
        </p:nvSpPr>
        <p:spPr>
          <a:xfrm>
            <a:off x="1206498" y="1280367"/>
            <a:ext cx="21971004" cy="11403435"/>
          </a:xfrm>
          <a:prstGeom prst="rect">
            <a:avLst/>
          </a:prstGeom>
        </p:spPr>
        <p:txBody>
          <a:bodyPr/>
          <a:lstStyle/>
          <a:p>
            <a:pPr defTabSz="1097252">
              <a:defRPr spc="-104" sz="5219"/>
            </a:pPr>
            <a:r>
              <a:t>Rev 3:7 (his character, his authority, his activity)</a:t>
            </a:r>
          </a:p>
          <a:p>
            <a:pPr defTabSz="1097252">
              <a:defRPr spc="-104" sz="5219"/>
            </a:pPr>
            <a:r>
              <a:t>And to the angel of the church in Philadelphia write; These things saith he that is </a:t>
            </a:r>
            <a:r>
              <a:rPr>
                <a:solidFill>
                  <a:schemeClr val="accent4"/>
                </a:solidFill>
              </a:rPr>
              <a:t>holy</a:t>
            </a:r>
            <a:r>
              <a:t>, he that is </a:t>
            </a:r>
            <a:r>
              <a:rPr>
                <a:solidFill>
                  <a:schemeClr val="accent3">
                    <a:hueOff val="-385756"/>
                    <a:satOff val="-32155"/>
                    <a:lumOff val="17967"/>
                  </a:schemeClr>
                </a:solidFill>
              </a:rPr>
              <a:t>true</a:t>
            </a:r>
            <a:r>
              <a:t>, </a:t>
            </a:r>
            <a:r>
              <a:rPr>
                <a:solidFill>
                  <a:schemeClr val="accent6">
                    <a:satOff val="15236"/>
                    <a:lumOff val="17673"/>
                  </a:schemeClr>
                </a:solidFill>
              </a:rPr>
              <a:t>he that hath the key of David</a:t>
            </a:r>
            <a:r>
              <a:t>, </a:t>
            </a:r>
            <a:r>
              <a:rPr>
                <a:solidFill>
                  <a:schemeClr val="accent1">
                    <a:lumOff val="13575"/>
                  </a:schemeClr>
                </a:solidFill>
              </a:rPr>
              <a:t>he that openeth, and no man shutteth</a:t>
            </a:r>
            <a:r>
              <a:t>; </a:t>
            </a:r>
            <a:r>
              <a:rPr>
                <a:solidFill>
                  <a:schemeClr val="accent5">
                    <a:hueOff val="106044"/>
                    <a:satOff val="10158"/>
                    <a:lumOff val="16042"/>
                  </a:schemeClr>
                </a:solidFill>
              </a:rPr>
              <a:t>and shutteth, and no man openeth</a:t>
            </a:r>
            <a:r>
              <a:t>;</a:t>
            </a:r>
          </a:p>
          <a:p>
            <a:pPr defTabSz="1097252">
              <a:defRPr spc="-104" sz="5219"/>
            </a:pPr>
          </a:p>
          <a:p>
            <a:pPr defTabSz="1097252">
              <a:defRPr spc="-104" sz="5219"/>
            </a:pPr>
            <a:r>
              <a:t> Rev 3:8 </a:t>
            </a:r>
            <a:r>
              <a:rPr spc="-49" sz="2475">
                <a:solidFill>
                  <a:schemeClr val="accent5">
                    <a:hueOff val="106044"/>
                    <a:satOff val="10158"/>
                    <a:lumOff val="16042"/>
                  </a:schemeClr>
                </a:solidFill>
              </a:rPr>
              <a:t>(eido G1492 to see, to perceive with the eyes, to perceive by any of the senses, to perceive, notice, discern, discover, to examine)</a:t>
            </a:r>
            <a:endParaRPr spc="-49" sz="2475"/>
          </a:p>
          <a:p>
            <a:pPr defTabSz="1097252">
              <a:defRPr spc="-104" sz="5219"/>
            </a:pPr>
            <a:r>
              <a:rPr>
                <a:solidFill>
                  <a:schemeClr val="accent5">
                    <a:hueOff val="106044"/>
                    <a:satOff val="10158"/>
                    <a:lumOff val="16042"/>
                  </a:schemeClr>
                </a:solidFill>
              </a:rPr>
              <a:t>I know</a:t>
            </a:r>
            <a:r>
              <a:t> thy works: behold, I have set before thee </a:t>
            </a:r>
            <a:r>
              <a:rPr>
                <a:solidFill>
                  <a:schemeClr val="accent2">
                    <a:hueOff val="-206910"/>
                    <a:satOff val="-12829"/>
                    <a:lumOff val="16238"/>
                  </a:schemeClr>
                </a:solidFill>
              </a:rPr>
              <a:t>an open door</a:t>
            </a:r>
            <a:r>
              <a:t>, and </a:t>
            </a:r>
            <a:r>
              <a:rPr>
                <a:solidFill>
                  <a:schemeClr val="accent2">
                    <a:hueOff val="-206910"/>
                    <a:satOff val="-12829"/>
                    <a:lumOff val="16238"/>
                  </a:schemeClr>
                </a:solidFill>
              </a:rPr>
              <a:t>no man can shut it</a:t>
            </a:r>
            <a:r>
              <a:t>: </a:t>
            </a:r>
            <a:r>
              <a:rPr>
                <a:solidFill>
                  <a:schemeClr val="accent4">
                    <a:hueOff val="475731"/>
                    <a:satOff val="-4338"/>
                    <a:lumOff val="10182"/>
                  </a:schemeClr>
                </a:solidFill>
              </a:rPr>
              <a:t>for thou hast a little strength</a:t>
            </a:r>
            <a:r>
              <a:t>, and </a:t>
            </a:r>
            <a:r>
              <a:rPr>
                <a:solidFill>
                  <a:schemeClr val="accent6">
                    <a:satOff val="15236"/>
                    <a:lumOff val="17673"/>
                  </a:schemeClr>
                </a:solidFill>
              </a:rPr>
              <a:t>hast kept my word</a:t>
            </a:r>
            <a:r>
              <a:t>,  and hast </a:t>
            </a:r>
            <a:r>
              <a:rPr>
                <a:solidFill>
                  <a:schemeClr val="accent1">
                    <a:lumOff val="13575"/>
                  </a:schemeClr>
                </a:solidFill>
              </a:rPr>
              <a:t>not denied my name</a:t>
            </a:r>
            <a:r>
              <a:t>.</a:t>
            </a:r>
          </a:p>
          <a:p>
            <a:pPr defTabSz="1097252">
              <a:defRPr spc="-104" sz="5219"/>
            </a:pPr>
          </a:p>
          <a:p>
            <a:pPr defTabSz="1097252">
              <a:defRPr spc="-104" sz="5219"/>
            </a:pPr>
            <a:r>
              <a:t> Rev 3:9</a:t>
            </a:r>
          </a:p>
          <a:p>
            <a:pPr defTabSz="1097252">
              <a:defRPr spc="-104" sz="5219"/>
            </a:pPr>
            <a:r>
              <a:t>Behold, I will make them of the synagogue of Satan,  which say they are Jews, and are not, but do lie; behold, I will make them to come and worship before thy feet, and to know that I have loved thee.</a:t>
            </a:r>
          </a:p>
        </p:txBody>
      </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7" name="Rev 3:10…"/>
          <p:cNvSpPr txBox="1"/>
          <p:nvPr>
            <p:ph type="title"/>
          </p:nvPr>
        </p:nvSpPr>
        <p:spPr>
          <a:xfrm>
            <a:off x="1206498" y="1280367"/>
            <a:ext cx="21971004" cy="11403435"/>
          </a:xfrm>
          <a:prstGeom prst="rect">
            <a:avLst/>
          </a:prstGeom>
        </p:spPr>
        <p:txBody>
          <a:bodyPr/>
          <a:lstStyle/>
          <a:p>
            <a:pPr defTabSz="1121635">
              <a:defRPr spc="-106" sz="5336"/>
            </a:pPr>
            <a:r>
              <a:t>Rev 3:10</a:t>
            </a:r>
          </a:p>
          <a:p>
            <a:pPr defTabSz="1121635">
              <a:defRPr spc="-106" sz="5336"/>
            </a:pPr>
            <a:r>
              <a:t>Because thou </a:t>
            </a:r>
            <a:r>
              <a:rPr>
                <a:solidFill>
                  <a:schemeClr val="accent6">
                    <a:satOff val="15236"/>
                    <a:lumOff val="17673"/>
                  </a:schemeClr>
                </a:solidFill>
              </a:rPr>
              <a:t>hast kept the word of my patience</a:t>
            </a:r>
            <a:r>
              <a:t>, I also </a:t>
            </a:r>
            <a:r>
              <a:rPr>
                <a:solidFill>
                  <a:schemeClr val="accent4">
                    <a:hueOff val="475731"/>
                    <a:satOff val="-4338"/>
                    <a:lumOff val="10182"/>
                  </a:schemeClr>
                </a:solidFill>
              </a:rPr>
              <a:t>will keep thee from the hour of temptation (trial, test, tribulation)</a:t>
            </a:r>
            <a:r>
              <a:t>, which shall come upon all the world, to try them that dwell upon the earth (Rev. 8:13)</a:t>
            </a:r>
          </a:p>
          <a:p>
            <a:pPr defTabSz="1121635">
              <a:defRPr spc="-106" sz="5336"/>
            </a:pPr>
          </a:p>
          <a:p>
            <a:pPr defTabSz="1121635">
              <a:defRPr spc="-106" sz="5336"/>
            </a:pPr>
            <a:r>
              <a:t>Rev 3:11</a:t>
            </a:r>
          </a:p>
          <a:p>
            <a:pPr defTabSz="1121635">
              <a:defRPr spc="-106" sz="5336"/>
            </a:pPr>
            <a:r>
              <a:rPr>
                <a:solidFill>
                  <a:schemeClr val="accent2">
                    <a:hueOff val="-206910"/>
                    <a:satOff val="-12829"/>
                    <a:lumOff val="16238"/>
                  </a:schemeClr>
                </a:solidFill>
              </a:rPr>
              <a:t>Behold, I come quickly</a:t>
            </a:r>
            <a:r>
              <a:t>: </a:t>
            </a:r>
            <a:r>
              <a:rPr>
                <a:solidFill>
                  <a:schemeClr val="accent4">
                    <a:hueOff val="475731"/>
                    <a:satOff val="-4338"/>
                    <a:lumOff val="10182"/>
                  </a:schemeClr>
                </a:solidFill>
              </a:rPr>
              <a:t>hold that fast which thou hast</a:t>
            </a:r>
            <a:r>
              <a:t>, </a:t>
            </a:r>
            <a:r>
              <a:rPr>
                <a:solidFill>
                  <a:schemeClr val="accent5">
                    <a:hueOff val="106044"/>
                    <a:satOff val="10158"/>
                    <a:lumOff val="16042"/>
                  </a:schemeClr>
                </a:solidFill>
              </a:rPr>
              <a:t>that no man take thy crown</a:t>
            </a:r>
            <a:r>
              <a:t>.</a:t>
            </a:r>
          </a:p>
          <a:p>
            <a:pPr defTabSz="1121635">
              <a:defRPr spc="-106" sz="5336"/>
            </a:pPr>
          </a:p>
          <a:p>
            <a:pPr defTabSz="1121635">
              <a:defRPr spc="-106" sz="5336"/>
            </a:pPr>
            <a:r>
              <a:t>Rev 3:12</a:t>
            </a:r>
          </a:p>
          <a:p>
            <a:pPr defTabSz="1121635">
              <a:defRPr spc="-106" sz="5336"/>
            </a:pPr>
            <a:r>
              <a:rPr>
                <a:solidFill>
                  <a:schemeClr val="accent6">
                    <a:satOff val="15236"/>
                    <a:lumOff val="17673"/>
                  </a:schemeClr>
                </a:solidFill>
              </a:rPr>
              <a:t>Him that overcometh will I make a pillar in the temple of my God</a:t>
            </a:r>
            <a:r>
              <a:t>, </a:t>
            </a:r>
            <a:r>
              <a:rPr>
                <a:solidFill>
                  <a:schemeClr val="accent4">
                    <a:hueOff val="475731"/>
                    <a:satOff val="-4338"/>
                    <a:lumOff val="10182"/>
                  </a:schemeClr>
                </a:solidFill>
              </a:rPr>
              <a:t>and he shall go no more out</a:t>
            </a:r>
            <a:r>
              <a:t>: and </a:t>
            </a:r>
            <a:r>
              <a:rPr>
                <a:solidFill>
                  <a:schemeClr val="accent4">
                    <a:hueOff val="475731"/>
                    <a:satOff val="-4338"/>
                    <a:lumOff val="10182"/>
                  </a:schemeClr>
                </a:solidFill>
              </a:rPr>
              <a:t>I will write upon him the name of my God, and the name of the city of my God</a:t>
            </a:r>
            <a:r>
              <a:t>, which is new Jerusalem, which cometh down out of heaven from my God: </a:t>
            </a:r>
            <a:r>
              <a:rPr>
                <a:solidFill>
                  <a:schemeClr val="accent2">
                    <a:hueOff val="-206910"/>
                    <a:satOff val="-12829"/>
                    <a:lumOff val="16238"/>
                  </a:schemeClr>
                </a:solidFill>
              </a:rPr>
              <a:t>and I will write upon him my new name</a:t>
            </a:r>
            <a:r>
              <a:t>. </a:t>
            </a:r>
            <a:r>
              <a:rPr spc="-78" sz="3910">
                <a:solidFill>
                  <a:schemeClr val="accent4">
                    <a:hueOff val="475731"/>
                    <a:satOff val="-4338"/>
                    <a:lumOff val="10182"/>
                  </a:schemeClr>
                </a:solidFill>
              </a:rPr>
              <a:t>(Rev 21:22 I saw no temple in it, for the Lord God Almighty [the Omnipotent, the Ruler of all] and the Lamb are its temple.)</a:t>
            </a:r>
            <a:endParaRPr spc="-78" sz="3910">
              <a:solidFill>
                <a:schemeClr val="accent4">
                  <a:hueOff val="475731"/>
                  <a:satOff val="-4338"/>
                  <a:lumOff val="10182"/>
                </a:schemeClr>
              </a:solidFill>
            </a:endParaRPr>
          </a:p>
        </p:txBody>
      </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9" name="G 5631 φιλάδελφος philádelphos, fil-ad'-el-fos; from G5384 and G80; fond of brethren, i.e. fraternal:—love as brethren. Philadelphia = &quot;brotherly love&quot;…"/>
          <p:cNvSpPr txBox="1"/>
          <p:nvPr>
            <p:ph type="title"/>
          </p:nvPr>
        </p:nvSpPr>
        <p:spPr>
          <a:xfrm>
            <a:off x="1206498" y="1280367"/>
            <a:ext cx="21971004" cy="11403435"/>
          </a:xfrm>
          <a:prstGeom prst="rect">
            <a:avLst/>
          </a:prstGeom>
        </p:spPr>
        <p:txBody>
          <a:bodyPr/>
          <a:lstStyle/>
          <a:p>
            <a:pPr defTabSz="2048204">
              <a:defRPr spc="-194" sz="9743"/>
            </a:pPr>
            <a:r>
              <a:t>G 5631 φιλάδελφος philádelphos, fil-ad'-el-fos; from G5384 and G80; fond of brethren, i.e. fraternal:—</a:t>
            </a:r>
            <a:r>
              <a:rPr>
                <a:solidFill>
                  <a:schemeClr val="accent3">
                    <a:hueOff val="-385756"/>
                    <a:satOff val="-32155"/>
                    <a:lumOff val="17967"/>
                  </a:schemeClr>
                </a:solidFill>
              </a:rPr>
              <a:t>love as brethren. Philadelphia = "brotherly love"</a:t>
            </a:r>
            <a:endParaRPr>
              <a:solidFill>
                <a:schemeClr val="accent3">
                  <a:hueOff val="-385756"/>
                  <a:satOff val="-32155"/>
                  <a:lumOff val="17967"/>
                </a:schemeClr>
              </a:solidFill>
            </a:endParaRPr>
          </a:p>
          <a:p>
            <a:pPr defTabSz="2048204">
              <a:defRPr spc="-194" sz="9743"/>
            </a:pPr>
            <a:r>
              <a:t>Φιλαδέλφεια Philadélpheia, fil-ad-el'-fee-ah; from Φιλάδελφος Philádelphos (the same as G5361), a king of Pergamos; Philadelphia, a place in Asia Minor:—Philadelphia.</a:t>
            </a:r>
          </a:p>
        </p:txBody>
      </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1" name="1 Peter 3:8 Finally, be ye all likeminded, compassionate, loving as brethren, tenderhearted humbleminded"/>
          <p:cNvSpPr txBox="1"/>
          <p:nvPr>
            <p:ph type="title"/>
          </p:nvPr>
        </p:nvSpPr>
        <p:spPr>
          <a:xfrm>
            <a:off x="1206498" y="1280367"/>
            <a:ext cx="21971004" cy="11403435"/>
          </a:xfrm>
          <a:prstGeom prst="rect">
            <a:avLst/>
          </a:prstGeom>
        </p:spPr>
        <p:txBody>
          <a:bodyPr/>
          <a:lstStyle/>
          <a:p>
            <a:pPr/>
            <a:r>
              <a:t>1 Peter 3:8 Finally, be ye all </a:t>
            </a:r>
            <a:r>
              <a:rPr>
                <a:solidFill>
                  <a:schemeClr val="accent4">
                    <a:hueOff val="475731"/>
                    <a:satOff val="-4338"/>
                    <a:lumOff val="10182"/>
                  </a:schemeClr>
                </a:solidFill>
              </a:rPr>
              <a:t>likeminded</a:t>
            </a:r>
            <a:r>
              <a:t>, </a:t>
            </a:r>
            <a:r>
              <a:rPr>
                <a:solidFill>
                  <a:schemeClr val="accent6">
                    <a:satOff val="15236"/>
                    <a:lumOff val="17673"/>
                  </a:schemeClr>
                </a:solidFill>
              </a:rPr>
              <a:t>compassionate</a:t>
            </a:r>
            <a:r>
              <a:t>, </a:t>
            </a:r>
            <a:r>
              <a:rPr>
                <a:solidFill>
                  <a:schemeClr val="accent1">
                    <a:lumOff val="13575"/>
                  </a:schemeClr>
                </a:solidFill>
              </a:rPr>
              <a:t>loving as brethren</a:t>
            </a:r>
            <a:r>
              <a:t>, </a:t>
            </a:r>
            <a:r>
              <a:rPr>
                <a:solidFill>
                  <a:schemeClr val="accent6">
                    <a:satOff val="15236"/>
                    <a:lumOff val="17673"/>
                  </a:schemeClr>
                </a:solidFill>
              </a:rPr>
              <a:t>tenderhearted </a:t>
            </a:r>
            <a:r>
              <a:rPr>
                <a:solidFill>
                  <a:schemeClr val="accent3">
                    <a:hueOff val="-385756"/>
                    <a:satOff val="-32155"/>
                    <a:lumOff val="17967"/>
                  </a:schemeClr>
                </a:solidFill>
              </a:rPr>
              <a:t>humbleminded</a:t>
            </a:r>
          </a:p>
        </p:txBody>
      </p:sp>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3" name="G3675 ὁμόφρων homóphrōn, hom-of'-rone; from the bas of G3674  and  G5424; like-minded, i.e. harmonious:—of one mind."/>
          <p:cNvSpPr txBox="1"/>
          <p:nvPr>
            <p:ph type="title"/>
          </p:nvPr>
        </p:nvSpPr>
        <p:spPr>
          <a:xfrm>
            <a:off x="1206498" y="1280367"/>
            <a:ext cx="21971004" cy="11403435"/>
          </a:xfrm>
          <a:prstGeom prst="rect">
            <a:avLst/>
          </a:prstGeom>
        </p:spPr>
        <p:txBody>
          <a:bodyPr/>
          <a:lstStyle/>
          <a:p>
            <a:pPr/>
            <a:r>
              <a:t>G3675 ὁμόφρων homóphrōn, hom-of'-rone; from the bas of G3674  and  G5424; like-minded, i.e. harmonious:—of one mind.</a:t>
            </a:r>
          </a:p>
        </p:txBody>
      </p:sp>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5" name="1 Corinthians 2:16 For who hath known the mind of the Lord, that he should instruct him? But we have the mind of Christ."/>
          <p:cNvSpPr txBox="1"/>
          <p:nvPr>
            <p:ph type="title"/>
          </p:nvPr>
        </p:nvSpPr>
        <p:spPr>
          <a:xfrm>
            <a:off x="1206498" y="1280367"/>
            <a:ext cx="21971004" cy="11403435"/>
          </a:xfrm>
          <a:prstGeom prst="rect">
            <a:avLst/>
          </a:prstGeom>
        </p:spPr>
        <p:txBody>
          <a:bodyPr/>
          <a:lstStyle/>
          <a:p>
            <a:pPr/>
            <a:r>
              <a:t>1 Corinthians 2:16 For who hath known the mind of the Lord, that he should instruct him? But we have the mind of Christ.</a:t>
            </a:r>
          </a:p>
        </p:txBody>
      </p:sp>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7" name="1 Corinthians 14:20…"/>
          <p:cNvSpPr txBox="1"/>
          <p:nvPr>
            <p:ph type="title"/>
          </p:nvPr>
        </p:nvSpPr>
        <p:spPr>
          <a:xfrm>
            <a:off x="1206498" y="1280367"/>
            <a:ext cx="21971004" cy="11403435"/>
          </a:xfrm>
          <a:prstGeom prst="rect">
            <a:avLst/>
          </a:prstGeom>
        </p:spPr>
        <p:txBody>
          <a:bodyPr/>
          <a:lstStyle/>
          <a:p>
            <a:pPr defTabSz="2243271">
              <a:defRPr spc="-213" sz="10672"/>
            </a:pPr>
            <a:r>
              <a:t>1 Corinthians 14:20</a:t>
            </a:r>
          </a:p>
          <a:p>
            <a:pPr defTabSz="2243271">
              <a:defRPr spc="-213" sz="10672"/>
            </a:pPr>
          </a:p>
          <a:p>
            <a:pPr defTabSz="2243271">
              <a:defRPr spc="-213" sz="10672"/>
            </a:pPr>
            <a:r>
              <a:t>Amplified Bible, Classic Edition</a:t>
            </a:r>
          </a:p>
          <a:p>
            <a:pPr defTabSz="2243271">
              <a:defRPr spc="-213" sz="10672"/>
            </a:pPr>
            <a:r>
              <a:t> Brethren, do not be children [immature] in your thinking; continue to be babes in [matters of] evil, but in your minds be mature [men].</a:t>
            </a:r>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20_BasicBlack">
  <a:themeElements>
    <a:clrScheme name="20_BasicBlack">
      <a:dk1>
        <a:srgbClr val="000000"/>
      </a:dk1>
      <a:lt1>
        <a:srgbClr val="FFFFFF"/>
      </a:lt1>
      <a:dk2>
        <a:srgbClr val="434343"/>
      </a:dk2>
      <a:lt2>
        <a:srgbClr val="A9A9A9"/>
      </a:lt2>
      <a:accent1>
        <a:srgbClr val="0076BA"/>
      </a:accent1>
      <a:accent2>
        <a:srgbClr val="05A89D"/>
      </a:accent2>
      <a:accent3>
        <a:srgbClr val="1DB100"/>
      </a:accent3>
      <a:accent4>
        <a:srgbClr val="F9B900"/>
      </a:accent4>
      <a:accent5>
        <a:srgbClr val="EE220D"/>
      </a:accent5>
      <a:accent6>
        <a:srgbClr val="CB297B"/>
      </a:accent6>
      <a:hlink>
        <a:srgbClr val="0000FF"/>
      </a:hlink>
      <a:folHlink>
        <a:srgbClr val="FF00FF"/>
      </a:folHlink>
    </a:clrScheme>
    <a:fontScheme name="20_BasicBlack">
      <a:majorFont>
        <a:latin typeface="Helvetica Neue"/>
        <a:ea typeface="Helvetica Neue"/>
        <a:cs typeface="Helvetica Neue"/>
      </a:majorFont>
      <a:minorFont>
        <a:latin typeface="Helvetica Neue"/>
        <a:ea typeface="Helvetica Neue"/>
        <a:cs typeface="Helvetica Neue"/>
      </a:minorFont>
    </a:fontScheme>
    <a:fmtScheme name="20_BasicBlack">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825500" rtl="0" fontAlgn="auto" latinLnBrk="0" hangingPunct="0">
          <a:lnSpc>
            <a:spcPct val="100000"/>
          </a:lnSpc>
          <a:spcBef>
            <a:spcPts val="0"/>
          </a:spcBef>
          <a:spcAft>
            <a:spcPts val="0"/>
          </a:spcAft>
          <a:buClrTx/>
          <a:buSzTx/>
          <a:buFontTx/>
          <a:buNone/>
          <a:tabLst/>
          <a:defRPr b="0" baseline="0" cap="none" i="0" spc="0" strike="noStrike" sz="3200" u="none" kumimoji="0" normalizeH="0">
            <a:ln>
              <a:noFill/>
            </a:ln>
            <a:solidFill>
              <a:srgbClr val="000000"/>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FFFFFF"/>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FFFFFF"/>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20_BasicBlack">
  <a:themeElements>
    <a:clrScheme name="20_BasicBlack">
      <a:dk1>
        <a:srgbClr val="000000"/>
      </a:dk1>
      <a:lt1>
        <a:srgbClr val="FFFFFF"/>
      </a:lt1>
      <a:dk2>
        <a:srgbClr val="434343"/>
      </a:dk2>
      <a:lt2>
        <a:srgbClr val="A9A9A9"/>
      </a:lt2>
      <a:accent1>
        <a:srgbClr val="0076BA"/>
      </a:accent1>
      <a:accent2>
        <a:srgbClr val="05A89D"/>
      </a:accent2>
      <a:accent3>
        <a:srgbClr val="1DB100"/>
      </a:accent3>
      <a:accent4>
        <a:srgbClr val="F9B900"/>
      </a:accent4>
      <a:accent5>
        <a:srgbClr val="EE220D"/>
      </a:accent5>
      <a:accent6>
        <a:srgbClr val="CB297B"/>
      </a:accent6>
      <a:hlink>
        <a:srgbClr val="0000FF"/>
      </a:hlink>
      <a:folHlink>
        <a:srgbClr val="FF00FF"/>
      </a:folHlink>
    </a:clrScheme>
    <a:fontScheme name="20_BasicBlack">
      <a:majorFont>
        <a:latin typeface="Helvetica Neue"/>
        <a:ea typeface="Helvetica Neue"/>
        <a:cs typeface="Helvetica Neue"/>
      </a:majorFont>
      <a:minorFont>
        <a:latin typeface="Helvetica Neue"/>
        <a:ea typeface="Helvetica Neue"/>
        <a:cs typeface="Helvetica Neue"/>
      </a:minorFont>
    </a:fontScheme>
    <a:fmtScheme name="20_BasicBlack">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825500" rtl="0" fontAlgn="auto" latinLnBrk="0" hangingPunct="0">
          <a:lnSpc>
            <a:spcPct val="100000"/>
          </a:lnSpc>
          <a:spcBef>
            <a:spcPts val="0"/>
          </a:spcBef>
          <a:spcAft>
            <a:spcPts val="0"/>
          </a:spcAft>
          <a:buClrTx/>
          <a:buSzTx/>
          <a:buFontTx/>
          <a:buNone/>
          <a:tabLst/>
          <a:defRPr b="0" baseline="0" cap="none" i="0" spc="0" strike="noStrike" sz="3200" u="none" kumimoji="0" normalizeH="0">
            <a:ln>
              <a:noFill/>
            </a:ln>
            <a:solidFill>
              <a:srgbClr val="000000"/>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FFFFFF"/>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FFFFFF"/>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