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lvl1pPr>
    <a:lvl2pPr marL="0" marR="0" indent="34290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lvl2pPr>
    <a:lvl3pPr marL="0" marR="0" indent="68580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lvl3pPr>
    <a:lvl4pPr marL="0" marR="0" indent="102870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lvl4pPr>
    <a:lvl5pPr marL="0" marR="0" indent="137160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lvl5pPr>
    <a:lvl6pPr marL="0" marR="0" indent="171450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lvl6pPr>
    <a:lvl7pPr marL="0" marR="0" indent="205740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lvl7pPr>
    <a:lvl8pPr marL="0" marR="0" indent="240030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lvl8pPr>
    <a:lvl9pPr marL="0" marR="0" indent="274320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D51ADE6A-740E-44AE-83CC-AE7238B6C88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42525">
              <a:alpha val="51120"/>
            </a:srgbClr>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242525"/>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4252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4"/>
    <p:restoredTop sz="94679"/>
  </p:normalViewPr>
  <p:slideViewPr>
    <p:cSldViewPr snapToGrid="0" snapToObjects="1">
      <p:cViewPr varScale="1">
        <p:scale>
          <a:sx n="78" d="100"/>
          <a:sy n="78" d="100"/>
        </p:scale>
        <p:origin x="18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xfrm>
            <a:off x="1143000" y="685800"/>
            <a:ext cx="4572000" cy="3429000"/>
          </a:xfrm>
          <a:prstGeom prst="rect">
            <a:avLst/>
          </a:prstGeom>
        </p:spPr>
        <p:txBody>
          <a:bodyPr/>
          <a:lstStyle/>
          <a:p>
            <a:endParaRPr/>
          </a:p>
        </p:txBody>
      </p:sp>
      <p:sp>
        <p:nvSpPr>
          <p:cNvPr id="339" name="Shape 3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
    <p:spTree>
      <p:nvGrpSpPr>
        <p:cNvPr id="1" name=""/>
        <p:cNvGrpSpPr/>
        <p:nvPr/>
      </p:nvGrpSpPr>
      <p:grpSpPr>
        <a:xfrm>
          <a:off x="0" y="0"/>
          <a:ext cx="0" cy="0"/>
          <a:chOff x="0" y="0"/>
          <a:chExt cx="0" cy="0"/>
        </a:xfrm>
      </p:grpSpPr>
      <p:sp>
        <p:nvSpPr>
          <p:cNvPr id="11" name="photo-placeholder-19.png"/>
          <p:cNvSpPr>
            <a:spLocks noGrp="1"/>
          </p:cNvSpPr>
          <p:nvPr>
            <p:ph type="pic" sz="half" idx="21"/>
          </p:nvPr>
        </p:nvSpPr>
        <p:spPr>
          <a:xfrm flipH="1">
            <a:off x="12862583" y="1535542"/>
            <a:ext cx="8307192" cy="12201504"/>
          </a:xfrm>
          <a:prstGeom prst="rect">
            <a:avLst/>
          </a:prstGeom>
          <a:effectLst>
            <a:outerShdw blurRad="673100" dist="38100" dir="5400000" rotWithShape="0">
              <a:srgbClr val="000000">
                <a:alpha val="41427"/>
              </a:srgbClr>
            </a:outerShdw>
          </a:effectLst>
        </p:spPr>
        <p:txBody>
          <a:bodyPr lIns="91439" tIns="45719" rIns="91439" bIns="45719"/>
          <a:lstStyle/>
          <a:p>
            <a:endParaRPr/>
          </a:p>
        </p:txBody>
      </p:sp>
      <p:sp>
        <p:nvSpPr>
          <p:cNvPr id="12" name="Title Text"/>
          <p:cNvSpPr txBox="1">
            <a:spLocks noGrp="1"/>
          </p:cNvSpPr>
          <p:nvPr>
            <p:ph type="title"/>
          </p:nvPr>
        </p:nvSpPr>
        <p:spPr>
          <a:prstGeom prst="rect">
            <a:avLst/>
          </a:prstGeom>
        </p:spPr>
        <p:txBody>
          <a:bodyPr/>
          <a:lstStyle/>
          <a:p>
            <a:r>
              <a:t>Title Text</a:t>
            </a:r>
          </a:p>
        </p:txBody>
      </p:sp>
      <p:sp>
        <p:nvSpPr>
          <p:cNvPr id="13" name="Start presentation"/>
          <p:cNvSpPr txBox="1">
            <a:spLocks noGrp="1"/>
          </p:cNvSpPr>
          <p:nvPr>
            <p:ph type="body" sz="quarter" idx="22"/>
          </p:nvPr>
        </p:nvSpPr>
        <p:spPr>
          <a:xfrm rot="16200000">
            <a:off x="18178611" y="5939448"/>
            <a:ext cx="10599819" cy="361514"/>
          </a:xfrm>
          <a:prstGeom prst="rect">
            <a:avLst/>
          </a:prstGeom>
        </p:spPr>
        <p:txBody>
          <a:bodyPr anchor="b"/>
          <a:lstStyle>
            <a:lvl1pPr>
              <a:defRPr sz="1800" cap="all" spc="179"/>
            </a:lvl1pPr>
          </a:lstStyle>
          <a:p>
            <a:r>
              <a:t>Start presentation</a:t>
            </a:r>
          </a:p>
        </p:txBody>
      </p:sp>
      <p:sp>
        <p:nvSpPr>
          <p:cNvPr id="14"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15"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 name="Line"/>
          <p:cNvSpPr/>
          <p:nvPr/>
        </p:nvSpPr>
        <p:spPr>
          <a:xfrm>
            <a:off x="2404568" y="6773368"/>
            <a:ext cx="2003277" cy="1"/>
          </a:xfrm>
          <a:prstGeom prst="line">
            <a:avLst/>
          </a:prstGeom>
          <a:ln w="12700">
            <a:solidFill>
              <a:srgbClr val="FFFFFF"/>
            </a:solidFill>
            <a:miter lim="400000"/>
          </a:ln>
        </p:spPr>
        <p:txBody>
          <a:bodyPr lIns="71437" tIns="71437" rIns="71437" bIns="71437" anchor="ctr"/>
          <a:lstStyle/>
          <a:p>
            <a:endParaRP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0">
    <p:bg>
      <p:bgPr>
        <a:solidFill>
          <a:srgbClr val="FFFFFF"/>
        </a:solidFill>
        <a:effectLst/>
      </p:bgPr>
    </p:bg>
    <p:spTree>
      <p:nvGrpSpPr>
        <p:cNvPr id="1" name=""/>
        <p:cNvGrpSpPr/>
        <p:nvPr/>
      </p:nvGrpSpPr>
      <p:grpSpPr>
        <a:xfrm>
          <a:off x="0" y="0"/>
          <a:ext cx="0" cy="0"/>
          <a:chOff x="0" y="0"/>
          <a:chExt cx="0" cy="0"/>
        </a:xfrm>
      </p:grpSpPr>
      <p:sp>
        <p:nvSpPr>
          <p:cNvPr id="166" name="Photo Placeholder 7.jpg"/>
          <p:cNvSpPr>
            <a:spLocks noGrp="1"/>
          </p:cNvSpPr>
          <p:nvPr>
            <p:ph type="pic" idx="21"/>
          </p:nvPr>
        </p:nvSpPr>
        <p:spPr>
          <a:xfrm>
            <a:off x="1175473" y="672832"/>
            <a:ext cx="12040663" cy="16859738"/>
          </a:xfrm>
          <a:prstGeom prst="rect">
            <a:avLst/>
          </a:prstGeom>
        </p:spPr>
        <p:txBody>
          <a:bodyPr lIns="91439" tIns="45719" rIns="91439" bIns="45719"/>
          <a:lstStyle/>
          <a:p>
            <a:endParaRPr/>
          </a:p>
        </p:txBody>
      </p:sp>
      <p:sp>
        <p:nvSpPr>
          <p:cNvPr id="167"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168" name="Title Text"/>
          <p:cNvSpPr txBox="1">
            <a:spLocks noGrp="1"/>
          </p:cNvSpPr>
          <p:nvPr>
            <p:ph type="title"/>
          </p:nvPr>
        </p:nvSpPr>
        <p:spPr>
          <a:xfrm>
            <a:off x="14380621" y="3065677"/>
            <a:ext cx="7490920" cy="2206520"/>
          </a:xfrm>
          <a:prstGeom prst="rect">
            <a:avLst/>
          </a:prstGeom>
        </p:spPr>
        <p:txBody>
          <a:bodyPr anchor="ctr"/>
          <a:lstStyle>
            <a:lvl1pPr>
              <a:defRPr sz="4200" spc="419">
                <a:solidFill>
                  <a:srgbClr val="242525"/>
                </a:solidFill>
              </a:defRPr>
            </a:lvl1pPr>
          </a:lstStyle>
          <a:p>
            <a:r>
              <a:t>Title Text</a:t>
            </a:r>
          </a:p>
        </p:txBody>
      </p:sp>
      <p:sp>
        <p:nvSpPr>
          <p:cNvPr id="169" name="Line"/>
          <p:cNvSpPr/>
          <p:nvPr/>
        </p:nvSpPr>
        <p:spPr>
          <a:xfrm>
            <a:off x="14380621" y="5511004"/>
            <a:ext cx="2003277" cy="1"/>
          </a:xfrm>
          <a:prstGeom prst="line">
            <a:avLst/>
          </a:prstGeom>
          <a:ln w="12700">
            <a:solidFill>
              <a:srgbClr val="202020"/>
            </a:solidFill>
            <a:miter lim="400000"/>
          </a:ln>
        </p:spPr>
        <p:txBody>
          <a:bodyPr lIns="71437" tIns="71437" rIns="71437" bIns="71437" anchor="ctr"/>
          <a:lstStyle/>
          <a:p>
            <a:endParaRPr/>
          </a:p>
        </p:txBody>
      </p:sp>
      <p:sp>
        <p:nvSpPr>
          <p:cNvPr id="170" name="Body Level One…"/>
          <p:cNvSpPr txBox="1">
            <a:spLocks noGrp="1"/>
          </p:cNvSpPr>
          <p:nvPr>
            <p:ph type="body" sz="quarter" idx="1"/>
          </p:nvPr>
        </p:nvSpPr>
        <p:spPr>
          <a:xfrm>
            <a:off x="15982858" y="6476218"/>
            <a:ext cx="5876209" cy="1607795"/>
          </a:xfrm>
          <a:prstGeom prst="rect">
            <a:avLst/>
          </a:prstGeom>
        </p:spPr>
        <p:txBody>
          <a:bodyPr/>
          <a:lstStyle>
            <a:lvl1pPr>
              <a:lnSpc>
                <a:spcPct val="120000"/>
              </a:lnSpc>
              <a:defRPr sz="1800">
                <a:solidFill>
                  <a:srgbClr val="242525"/>
                </a:solidFill>
              </a:defRPr>
            </a:lvl1pPr>
            <a:lvl2pPr>
              <a:lnSpc>
                <a:spcPct val="120000"/>
              </a:lnSpc>
              <a:defRPr sz="1800">
                <a:solidFill>
                  <a:srgbClr val="242525"/>
                </a:solidFill>
              </a:defRPr>
            </a:lvl2pPr>
            <a:lvl3pPr>
              <a:lnSpc>
                <a:spcPct val="120000"/>
              </a:lnSpc>
              <a:defRPr sz="1800">
                <a:solidFill>
                  <a:srgbClr val="242525"/>
                </a:solidFill>
              </a:defRPr>
            </a:lvl3pPr>
            <a:lvl4pPr>
              <a:lnSpc>
                <a:spcPct val="120000"/>
              </a:lnSpc>
              <a:defRPr sz="1800">
                <a:solidFill>
                  <a:srgbClr val="242525"/>
                </a:solidFill>
              </a:defRPr>
            </a:lvl4pPr>
            <a:lvl5pPr>
              <a:lnSpc>
                <a:spcPct val="120000"/>
              </a:lnSpc>
              <a:defRPr sz="1800">
                <a:solidFill>
                  <a:srgbClr val="242525"/>
                </a:solidFill>
              </a:defRPr>
            </a:lvl5pPr>
          </a:lstStyle>
          <a:p>
            <a:r>
              <a:t>Body Level One</a:t>
            </a:r>
          </a:p>
          <a:p>
            <a:pPr lvl="1"/>
            <a:r>
              <a:t>Body Level Two</a:t>
            </a:r>
          </a:p>
          <a:p>
            <a:pPr lvl="2"/>
            <a:r>
              <a:t>Body Level Three</a:t>
            </a:r>
          </a:p>
          <a:p>
            <a:pPr lvl="3"/>
            <a:r>
              <a:t>Body Level Four</a:t>
            </a:r>
          </a:p>
          <a:p>
            <a:pPr lvl="4"/>
            <a:r>
              <a:t>Body Level Five</a:t>
            </a:r>
          </a:p>
        </p:txBody>
      </p:sp>
      <p:sp>
        <p:nvSpPr>
          <p:cNvPr id="171" name="Shape"/>
          <p:cNvSpPr>
            <a:spLocks noGrp="1"/>
          </p:cNvSpPr>
          <p:nvPr>
            <p:ph type="body" sz="quarter" idx="22"/>
          </p:nvPr>
        </p:nvSpPr>
        <p:spPr>
          <a:xfrm>
            <a:off x="14380622" y="9234839"/>
            <a:ext cx="858154" cy="926805"/>
          </a:xfrm>
          <a:custGeom>
            <a:avLst/>
            <a:gdLst/>
            <a:ahLst/>
            <a:cxnLst>
              <a:cxn ang="0">
                <a:pos x="wd2" y="hd2"/>
              </a:cxn>
              <a:cxn ang="5400000">
                <a:pos x="wd2" y="hd2"/>
              </a:cxn>
              <a:cxn ang="10800000">
                <a:pos x="wd2" y="hd2"/>
              </a:cxn>
              <a:cxn ang="16200000">
                <a:pos x="wd2" y="hd2"/>
              </a:cxn>
            </a:cxnLst>
            <a:rect l="0" t="0" r="r" b="b"/>
            <a:pathLst>
              <a:path w="21600" h="21600" extrusionOk="0">
                <a:moveTo>
                  <a:pt x="4885" y="4515"/>
                </a:moveTo>
                <a:lnTo>
                  <a:pt x="16715" y="4515"/>
                </a:lnTo>
                <a:lnTo>
                  <a:pt x="16715" y="14150"/>
                </a:lnTo>
                <a:lnTo>
                  <a:pt x="16016" y="14150"/>
                </a:lnTo>
                <a:cubicBezTo>
                  <a:pt x="15865" y="13228"/>
                  <a:pt x="15460" y="11835"/>
                  <a:pt x="14374" y="10825"/>
                </a:cubicBezTo>
                <a:cubicBezTo>
                  <a:pt x="14100" y="10570"/>
                  <a:pt x="13799" y="10359"/>
                  <a:pt x="13476" y="10182"/>
                </a:cubicBezTo>
                <a:cubicBezTo>
                  <a:pt x="13830" y="9701"/>
                  <a:pt x="14038" y="9121"/>
                  <a:pt x="14038" y="8497"/>
                </a:cubicBezTo>
                <a:cubicBezTo>
                  <a:pt x="14038" y="6843"/>
                  <a:pt x="12585" y="5498"/>
                  <a:pt x="10799" y="5498"/>
                </a:cubicBezTo>
                <a:cubicBezTo>
                  <a:pt x="9014" y="5498"/>
                  <a:pt x="7561" y="6843"/>
                  <a:pt x="7561" y="8497"/>
                </a:cubicBezTo>
                <a:cubicBezTo>
                  <a:pt x="7561" y="9144"/>
                  <a:pt x="7786" y="9742"/>
                  <a:pt x="8164" y="10233"/>
                </a:cubicBezTo>
                <a:cubicBezTo>
                  <a:pt x="7877" y="10400"/>
                  <a:pt x="7607" y="10595"/>
                  <a:pt x="7360" y="10825"/>
                </a:cubicBezTo>
                <a:cubicBezTo>
                  <a:pt x="6274" y="11835"/>
                  <a:pt x="5869" y="13228"/>
                  <a:pt x="5718" y="14150"/>
                </a:cubicBezTo>
                <a:lnTo>
                  <a:pt x="4885" y="14150"/>
                </a:lnTo>
                <a:cubicBezTo>
                  <a:pt x="4885" y="14150"/>
                  <a:pt x="4885" y="4515"/>
                  <a:pt x="4885" y="4515"/>
                </a:cubicBezTo>
                <a:close/>
                <a:moveTo>
                  <a:pt x="10799" y="11495"/>
                </a:moveTo>
                <a:cubicBezTo>
                  <a:pt x="10830" y="11495"/>
                  <a:pt x="10859" y="11492"/>
                  <a:pt x="10889" y="11491"/>
                </a:cubicBezTo>
                <a:cubicBezTo>
                  <a:pt x="10904" y="11492"/>
                  <a:pt x="10919" y="11495"/>
                  <a:pt x="10934" y="11495"/>
                </a:cubicBezTo>
                <a:cubicBezTo>
                  <a:pt x="13029" y="11495"/>
                  <a:pt x="13708" y="13070"/>
                  <a:pt x="13927" y="14150"/>
                </a:cubicBezTo>
                <a:lnTo>
                  <a:pt x="7806" y="14150"/>
                </a:lnTo>
                <a:cubicBezTo>
                  <a:pt x="8026" y="13070"/>
                  <a:pt x="8705" y="11495"/>
                  <a:pt x="10799" y="11495"/>
                </a:cubicBezTo>
                <a:close/>
                <a:moveTo>
                  <a:pt x="9635" y="8497"/>
                </a:moveTo>
                <a:cubicBezTo>
                  <a:pt x="9635" y="7902"/>
                  <a:pt x="10157" y="7418"/>
                  <a:pt x="10799" y="7418"/>
                </a:cubicBezTo>
                <a:cubicBezTo>
                  <a:pt x="11442" y="7418"/>
                  <a:pt x="11965" y="7902"/>
                  <a:pt x="11965" y="8497"/>
                </a:cubicBezTo>
                <a:cubicBezTo>
                  <a:pt x="11965" y="9091"/>
                  <a:pt x="11442" y="9575"/>
                  <a:pt x="10799" y="9575"/>
                </a:cubicBezTo>
                <a:cubicBezTo>
                  <a:pt x="10157" y="9575"/>
                  <a:pt x="9635" y="9091"/>
                  <a:pt x="9635" y="8497"/>
                </a:cubicBezTo>
                <a:close/>
                <a:moveTo>
                  <a:pt x="3849" y="16070"/>
                </a:moveTo>
                <a:lnTo>
                  <a:pt x="15064" y="16070"/>
                </a:lnTo>
                <a:lnTo>
                  <a:pt x="15069" y="16070"/>
                </a:lnTo>
                <a:lnTo>
                  <a:pt x="17751" y="16070"/>
                </a:lnTo>
                <a:cubicBezTo>
                  <a:pt x="18324" y="16070"/>
                  <a:pt x="18788" y="15640"/>
                  <a:pt x="18788" y="15110"/>
                </a:cubicBezTo>
                <a:lnTo>
                  <a:pt x="18788" y="3555"/>
                </a:lnTo>
                <a:cubicBezTo>
                  <a:pt x="18788" y="3025"/>
                  <a:pt x="18324" y="2595"/>
                  <a:pt x="17751" y="2595"/>
                </a:cubicBezTo>
                <a:lnTo>
                  <a:pt x="3849" y="2595"/>
                </a:lnTo>
                <a:cubicBezTo>
                  <a:pt x="3276" y="2595"/>
                  <a:pt x="2812" y="3025"/>
                  <a:pt x="2812" y="3555"/>
                </a:cubicBezTo>
                <a:lnTo>
                  <a:pt x="2812" y="15110"/>
                </a:lnTo>
                <a:cubicBezTo>
                  <a:pt x="2812" y="15640"/>
                  <a:pt x="3276" y="16070"/>
                  <a:pt x="3849" y="16070"/>
                </a:cubicBezTo>
                <a:close/>
                <a:moveTo>
                  <a:pt x="19526" y="19680"/>
                </a:moveTo>
                <a:lnTo>
                  <a:pt x="2074" y="19680"/>
                </a:lnTo>
                <a:lnTo>
                  <a:pt x="2074" y="1920"/>
                </a:lnTo>
                <a:lnTo>
                  <a:pt x="19526" y="1920"/>
                </a:lnTo>
                <a:cubicBezTo>
                  <a:pt x="19526" y="1920"/>
                  <a:pt x="19526" y="19680"/>
                  <a:pt x="19526" y="19680"/>
                </a:cubicBezTo>
                <a:close/>
                <a:moveTo>
                  <a:pt x="21600" y="20640"/>
                </a:moveTo>
                <a:lnTo>
                  <a:pt x="21600" y="960"/>
                </a:lnTo>
                <a:cubicBezTo>
                  <a:pt x="21600" y="430"/>
                  <a:pt x="21136" y="0"/>
                  <a:pt x="20563" y="0"/>
                </a:cubicBezTo>
                <a:lnTo>
                  <a:pt x="1037" y="0"/>
                </a:lnTo>
                <a:cubicBezTo>
                  <a:pt x="464" y="0"/>
                  <a:pt x="0" y="430"/>
                  <a:pt x="0" y="960"/>
                </a:cubicBezTo>
                <a:lnTo>
                  <a:pt x="0" y="20640"/>
                </a:lnTo>
                <a:cubicBezTo>
                  <a:pt x="0" y="21170"/>
                  <a:pt x="464" y="21600"/>
                  <a:pt x="1037" y="21600"/>
                </a:cubicBezTo>
                <a:lnTo>
                  <a:pt x="20563" y="21600"/>
                </a:lnTo>
                <a:cubicBezTo>
                  <a:pt x="21136" y="21600"/>
                  <a:pt x="21600" y="21170"/>
                  <a:pt x="21600" y="20640"/>
                </a:cubicBezTo>
                <a:close/>
              </a:path>
            </a:pathLst>
          </a:custGeom>
          <a:solidFill>
            <a:srgbClr val="242525"/>
          </a:solidFill>
        </p:spPr>
        <p:txBody>
          <a:bodyPr lIns="53578" tIns="53578" rIns="53578" bIns="53578" anchor="ctr"/>
          <a:lstStyle/>
          <a:p>
            <a:pPr>
              <a:defRPr sz="5600" b="1" cap="all" spc="559">
                <a:solidFill>
                  <a:srgbClr val="000000"/>
                </a:solidFill>
              </a:defRPr>
            </a:pPr>
            <a:endParaRPr/>
          </a:p>
        </p:txBody>
      </p:sp>
      <p:sp>
        <p:nvSpPr>
          <p:cNvPr id="172" name="Shape"/>
          <p:cNvSpPr>
            <a:spLocks noGrp="1"/>
          </p:cNvSpPr>
          <p:nvPr>
            <p:ph type="body" sz="quarter" idx="23"/>
          </p:nvPr>
        </p:nvSpPr>
        <p:spPr>
          <a:xfrm>
            <a:off x="14380622" y="6555533"/>
            <a:ext cx="858154" cy="786237"/>
          </a:xfrm>
          <a:custGeom>
            <a:avLst/>
            <a:gdLst/>
            <a:ahLst/>
            <a:cxnLst>
              <a:cxn ang="0">
                <a:pos x="wd2" y="hd2"/>
              </a:cxn>
              <a:cxn ang="5400000">
                <a:pos x="wd2" y="hd2"/>
              </a:cxn>
              <a:cxn ang="10800000">
                <a:pos x="wd2" y="hd2"/>
              </a:cxn>
              <a:cxn ang="16200000">
                <a:pos x="wd2" y="hd2"/>
              </a:cxn>
            </a:cxnLst>
            <a:rect l="0" t="0" r="r" b="b"/>
            <a:pathLst>
              <a:path w="21600" h="21600" extrusionOk="0">
                <a:moveTo>
                  <a:pt x="5032" y="3846"/>
                </a:moveTo>
                <a:cubicBezTo>
                  <a:pt x="5032" y="3652"/>
                  <a:pt x="5176" y="3495"/>
                  <a:pt x="5353" y="3495"/>
                </a:cubicBezTo>
                <a:lnTo>
                  <a:pt x="6757" y="3495"/>
                </a:lnTo>
                <a:cubicBezTo>
                  <a:pt x="7287" y="3495"/>
                  <a:pt x="7717" y="3025"/>
                  <a:pt x="7717" y="2447"/>
                </a:cubicBezTo>
                <a:cubicBezTo>
                  <a:pt x="7717" y="2253"/>
                  <a:pt x="7861" y="2096"/>
                  <a:pt x="8038" y="2096"/>
                </a:cubicBezTo>
                <a:lnTo>
                  <a:pt x="13562" y="2096"/>
                </a:lnTo>
                <a:cubicBezTo>
                  <a:pt x="13739" y="2096"/>
                  <a:pt x="13883" y="2253"/>
                  <a:pt x="13883" y="2447"/>
                </a:cubicBezTo>
                <a:cubicBezTo>
                  <a:pt x="13883" y="3025"/>
                  <a:pt x="14313" y="3495"/>
                  <a:pt x="14843" y="3495"/>
                </a:cubicBezTo>
                <a:lnTo>
                  <a:pt x="16247" y="3495"/>
                </a:lnTo>
                <a:cubicBezTo>
                  <a:pt x="16424" y="3495"/>
                  <a:pt x="16568" y="3652"/>
                  <a:pt x="16568" y="3846"/>
                </a:cubicBezTo>
                <a:lnTo>
                  <a:pt x="16568" y="12562"/>
                </a:lnTo>
                <a:cubicBezTo>
                  <a:pt x="16568" y="12756"/>
                  <a:pt x="16424" y="12913"/>
                  <a:pt x="16247" y="12913"/>
                </a:cubicBezTo>
                <a:lnTo>
                  <a:pt x="5353" y="12913"/>
                </a:lnTo>
                <a:cubicBezTo>
                  <a:pt x="5176" y="12913"/>
                  <a:pt x="5032" y="12756"/>
                  <a:pt x="5032" y="12562"/>
                </a:cubicBezTo>
                <a:cubicBezTo>
                  <a:pt x="5032" y="12562"/>
                  <a:pt x="5032" y="3846"/>
                  <a:pt x="5032" y="3846"/>
                </a:cubicBezTo>
                <a:close/>
                <a:moveTo>
                  <a:pt x="8543" y="19500"/>
                </a:moveTo>
                <a:lnTo>
                  <a:pt x="8260" y="19795"/>
                </a:lnTo>
                <a:cubicBezTo>
                  <a:pt x="7878" y="20196"/>
                  <a:pt x="7864" y="20859"/>
                  <a:pt x="8231" y="21277"/>
                </a:cubicBezTo>
                <a:cubicBezTo>
                  <a:pt x="8420" y="21492"/>
                  <a:pt x="8672" y="21600"/>
                  <a:pt x="8924" y="21600"/>
                </a:cubicBezTo>
                <a:cubicBezTo>
                  <a:pt x="9163" y="21600"/>
                  <a:pt x="9402" y="21503"/>
                  <a:pt x="9588" y="21309"/>
                </a:cubicBezTo>
                <a:lnTo>
                  <a:pt x="11464" y="19349"/>
                </a:lnTo>
                <a:cubicBezTo>
                  <a:pt x="11467" y="19346"/>
                  <a:pt x="11469" y="19342"/>
                  <a:pt x="11472" y="19339"/>
                </a:cubicBezTo>
                <a:cubicBezTo>
                  <a:pt x="11487" y="19323"/>
                  <a:pt x="11499" y="19305"/>
                  <a:pt x="11513" y="19288"/>
                </a:cubicBezTo>
                <a:cubicBezTo>
                  <a:pt x="11539" y="19256"/>
                  <a:pt x="11564" y="19225"/>
                  <a:pt x="11586" y="19191"/>
                </a:cubicBezTo>
                <a:cubicBezTo>
                  <a:pt x="11599" y="19171"/>
                  <a:pt x="11609" y="19149"/>
                  <a:pt x="11621" y="19128"/>
                </a:cubicBezTo>
                <a:cubicBezTo>
                  <a:pt x="11639" y="19094"/>
                  <a:pt x="11658" y="19060"/>
                  <a:pt x="11672" y="19024"/>
                </a:cubicBezTo>
                <a:cubicBezTo>
                  <a:pt x="11682" y="19000"/>
                  <a:pt x="11691" y="18975"/>
                  <a:pt x="11699" y="18950"/>
                </a:cubicBezTo>
                <a:cubicBezTo>
                  <a:pt x="11711" y="18914"/>
                  <a:pt x="11722" y="18877"/>
                  <a:pt x="11730" y="18840"/>
                </a:cubicBezTo>
                <a:cubicBezTo>
                  <a:pt x="11736" y="18814"/>
                  <a:pt x="11740" y="18788"/>
                  <a:pt x="11744" y="18762"/>
                </a:cubicBezTo>
                <a:cubicBezTo>
                  <a:pt x="11751" y="18721"/>
                  <a:pt x="11754" y="18680"/>
                  <a:pt x="11756" y="18639"/>
                </a:cubicBezTo>
                <a:cubicBezTo>
                  <a:pt x="11756" y="18623"/>
                  <a:pt x="11760" y="18608"/>
                  <a:pt x="11760" y="18592"/>
                </a:cubicBezTo>
                <a:cubicBezTo>
                  <a:pt x="11760" y="18583"/>
                  <a:pt x="11758" y="18574"/>
                  <a:pt x="11757" y="18565"/>
                </a:cubicBezTo>
                <a:cubicBezTo>
                  <a:pt x="11757" y="18520"/>
                  <a:pt x="11752" y="18475"/>
                  <a:pt x="11745" y="18431"/>
                </a:cubicBezTo>
                <a:cubicBezTo>
                  <a:pt x="11742" y="18410"/>
                  <a:pt x="11741" y="18388"/>
                  <a:pt x="11737" y="18367"/>
                </a:cubicBezTo>
                <a:cubicBezTo>
                  <a:pt x="11727" y="18317"/>
                  <a:pt x="11711" y="18267"/>
                  <a:pt x="11694" y="18217"/>
                </a:cubicBezTo>
                <a:cubicBezTo>
                  <a:pt x="11690" y="18206"/>
                  <a:pt x="11687" y="18193"/>
                  <a:pt x="11683" y="18181"/>
                </a:cubicBezTo>
                <a:cubicBezTo>
                  <a:pt x="11661" y="18124"/>
                  <a:pt x="11634" y="18069"/>
                  <a:pt x="11602" y="18015"/>
                </a:cubicBezTo>
                <a:lnTo>
                  <a:pt x="10251" y="15780"/>
                </a:lnTo>
                <a:cubicBezTo>
                  <a:pt x="9959" y="15297"/>
                  <a:pt x="9365" y="15164"/>
                  <a:pt x="8921" y="15482"/>
                </a:cubicBezTo>
                <a:cubicBezTo>
                  <a:pt x="8478" y="15801"/>
                  <a:pt x="8356" y="16450"/>
                  <a:pt x="8648" y="16934"/>
                </a:cubicBezTo>
                <a:lnTo>
                  <a:pt x="8947" y="17428"/>
                </a:lnTo>
                <a:cubicBezTo>
                  <a:pt x="5334" y="16986"/>
                  <a:pt x="1920" y="15306"/>
                  <a:pt x="1920" y="13039"/>
                </a:cubicBezTo>
                <a:cubicBezTo>
                  <a:pt x="1920" y="12303"/>
                  <a:pt x="2345" y="11545"/>
                  <a:pt x="3112" y="10866"/>
                </a:cubicBezTo>
                <a:lnTo>
                  <a:pt x="3112" y="12562"/>
                </a:lnTo>
                <a:cubicBezTo>
                  <a:pt x="3112" y="13911"/>
                  <a:pt x="4117" y="15009"/>
                  <a:pt x="5353" y="15009"/>
                </a:cubicBezTo>
                <a:lnTo>
                  <a:pt x="16247" y="15009"/>
                </a:lnTo>
                <a:cubicBezTo>
                  <a:pt x="17483" y="15009"/>
                  <a:pt x="18488" y="13911"/>
                  <a:pt x="18488" y="12562"/>
                </a:cubicBezTo>
                <a:lnTo>
                  <a:pt x="18488" y="10864"/>
                </a:lnTo>
                <a:cubicBezTo>
                  <a:pt x="19105" y="11405"/>
                  <a:pt x="19680" y="12147"/>
                  <a:pt x="19680" y="13039"/>
                </a:cubicBezTo>
                <a:cubicBezTo>
                  <a:pt x="19680" y="14766"/>
                  <a:pt x="17425" y="16471"/>
                  <a:pt x="14197" y="17184"/>
                </a:cubicBezTo>
                <a:cubicBezTo>
                  <a:pt x="13677" y="17299"/>
                  <a:pt x="13341" y="17852"/>
                  <a:pt x="13446" y="18419"/>
                </a:cubicBezTo>
                <a:cubicBezTo>
                  <a:pt x="13538" y="18917"/>
                  <a:pt x="13939" y="19259"/>
                  <a:pt x="14386" y="19259"/>
                </a:cubicBezTo>
                <a:cubicBezTo>
                  <a:pt x="14449" y="19259"/>
                  <a:pt x="14513" y="19253"/>
                  <a:pt x="14578" y="19239"/>
                </a:cubicBezTo>
                <a:cubicBezTo>
                  <a:pt x="18843" y="18296"/>
                  <a:pt x="21600" y="15862"/>
                  <a:pt x="21600" y="13039"/>
                </a:cubicBezTo>
                <a:cubicBezTo>
                  <a:pt x="21600" y="11249"/>
                  <a:pt x="20507" y="9592"/>
                  <a:pt x="18522" y="8372"/>
                </a:cubicBezTo>
                <a:cubicBezTo>
                  <a:pt x="18512" y="8365"/>
                  <a:pt x="18500" y="8362"/>
                  <a:pt x="18488" y="8356"/>
                </a:cubicBezTo>
                <a:lnTo>
                  <a:pt x="18488" y="3846"/>
                </a:lnTo>
                <a:cubicBezTo>
                  <a:pt x="18488" y="2497"/>
                  <a:pt x="17483" y="1399"/>
                  <a:pt x="16247" y="1399"/>
                </a:cubicBezTo>
                <a:lnTo>
                  <a:pt x="15587" y="1399"/>
                </a:lnTo>
                <a:cubicBezTo>
                  <a:pt x="15227" y="573"/>
                  <a:pt x="14455" y="0"/>
                  <a:pt x="13562" y="0"/>
                </a:cubicBezTo>
                <a:lnTo>
                  <a:pt x="8038" y="0"/>
                </a:lnTo>
                <a:cubicBezTo>
                  <a:pt x="7146" y="0"/>
                  <a:pt x="6373" y="573"/>
                  <a:pt x="6013" y="1399"/>
                </a:cubicBezTo>
                <a:lnTo>
                  <a:pt x="5353" y="1399"/>
                </a:lnTo>
                <a:cubicBezTo>
                  <a:pt x="4117" y="1399"/>
                  <a:pt x="3112" y="2497"/>
                  <a:pt x="3112" y="3846"/>
                </a:cubicBezTo>
                <a:lnTo>
                  <a:pt x="3112" y="8354"/>
                </a:lnTo>
                <a:cubicBezTo>
                  <a:pt x="1105" y="9577"/>
                  <a:pt x="0" y="11235"/>
                  <a:pt x="0" y="13039"/>
                </a:cubicBezTo>
                <a:cubicBezTo>
                  <a:pt x="0" y="16265"/>
                  <a:pt x="3606" y="18882"/>
                  <a:pt x="8543" y="19500"/>
                </a:cubicBezTo>
                <a:close/>
                <a:moveTo>
                  <a:pt x="10800" y="5268"/>
                </a:moveTo>
                <a:cubicBezTo>
                  <a:pt x="11989" y="5268"/>
                  <a:pt x="12956" y="6324"/>
                  <a:pt x="12956" y="7622"/>
                </a:cubicBezTo>
                <a:cubicBezTo>
                  <a:pt x="12956" y="8919"/>
                  <a:pt x="11989" y="9975"/>
                  <a:pt x="10800" y="9975"/>
                </a:cubicBezTo>
                <a:lnTo>
                  <a:pt x="10800" y="9975"/>
                </a:lnTo>
                <a:cubicBezTo>
                  <a:pt x="9611" y="9975"/>
                  <a:pt x="8644" y="8919"/>
                  <a:pt x="8644" y="7622"/>
                </a:cubicBezTo>
                <a:cubicBezTo>
                  <a:pt x="8644" y="6324"/>
                  <a:pt x="9611" y="5268"/>
                  <a:pt x="10800" y="5268"/>
                </a:cubicBezTo>
                <a:close/>
                <a:moveTo>
                  <a:pt x="10800" y="12070"/>
                </a:moveTo>
                <a:cubicBezTo>
                  <a:pt x="13048" y="12070"/>
                  <a:pt x="14876" y="10075"/>
                  <a:pt x="14876" y="7622"/>
                </a:cubicBezTo>
                <a:cubicBezTo>
                  <a:pt x="14876" y="5168"/>
                  <a:pt x="13047" y="3172"/>
                  <a:pt x="10800" y="3172"/>
                </a:cubicBezTo>
                <a:cubicBezTo>
                  <a:pt x="8553" y="3172"/>
                  <a:pt x="6724" y="5168"/>
                  <a:pt x="6724" y="7622"/>
                </a:cubicBezTo>
                <a:cubicBezTo>
                  <a:pt x="6724" y="10075"/>
                  <a:pt x="8553" y="12070"/>
                  <a:pt x="10800" y="12070"/>
                </a:cubicBezTo>
                <a:close/>
              </a:path>
            </a:pathLst>
          </a:custGeom>
          <a:solidFill>
            <a:srgbClr val="242525"/>
          </a:solidFill>
        </p:spPr>
        <p:txBody>
          <a:bodyPr lIns="53578" tIns="53578" rIns="53578" bIns="53578" anchor="ctr"/>
          <a:lstStyle/>
          <a:p>
            <a:pPr>
              <a:defRPr sz="5600" b="1" cap="all" spc="559">
                <a:solidFill>
                  <a:srgbClr val="000000"/>
                </a:solidFill>
              </a:defRPr>
            </a:pPr>
            <a:endParaRPr/>
          </a:p>
        </p:txBody>
      </p:sp>
      <p:sp>
        <p:nvSpPr>
          <p:cNvPr id="173" name="Lorem ipsum dolor sit amet, adipiscing elit. Aenean eu leo quam. Pellentesque ornare sem lacinia quam venenatis vestibulum."/>
          <p:cNvSpPr txBox="1">
            <a:spLocks noGrp="1"/>
          </p:cNvSpPr>
          <p:nvPr>
            <p:ph type="body" sz="quarter" idx="24"/>
          </p:nvPr>
        </p:nvSpPr>
        <p:spPr>
          <a:xfrm>
            <a:off x="15982858" y="9042527"/>
            <a:ext cx="5876209" cy="1607795"/>
          </a:xfrm>
          <a:prstGeom prst="rect">
            <a:avLst/>
          </a:prstGeom>
        </p:spPr>
        <p:txBody>
          <a:bodyPr/>
          <a:lstStyle>
            <a:lvl1pPr>
              <a:lnSpc>
                <a:spcPct val="120000"/>
              </a:lnSpc>
              <a:defRPr sz="1800">
                <a:solidFill>
                  <a:srgbClr val="242525"/>
                </a:solidFill>
              </a:defRPr>
            </a:lvl1pPr>
          </a:lstStyle>
          <a:p>
            <a:r>
              <a:t>Lorem ipsum dolor sit amet, adipiscing elit. Aenean eu leo quam. Pellentesque ornare sem lacinia quam venenatis vestibulum.</a:t>
            </a:r>
          </a:p>
        </p:txBody>
      </p:sp>
      <p:sp>
        <p:nvSpPr>
          <p:cNvPr id="174"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1">
    <p:bg>
      <p:bgPr>
        <a:solidFill>
          <a:srgbClr val="FFFFFF"/>
        </a:solidFill>
        <a:effectLst/>
      </p:bgPr>
    </p:bg>
    <p:spTree>
      <p:nvGrpSpPr>
        <p:cNvPr id="1" name=""/>
        <p:cNvGrpSpPr/>
        <p:nvPr/>
      </p:nvGrpSpPr>
      <p:grpSpPr>
        <a:xfrm>
          <a:off x="0" y="0"/>
          <a:ext cx="0" cy="0"/>
          <a:chOff x="0" y="0"/>
          <a:chExt cx="0" cy="0"/>
        </a:xfrm>
      </p:grpSpPr>
      <p:sp>
        <p:nvSpPr>
          <p:cNvPr id="181"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182" name="Title Text"/>
          <p:cNvSpPr txBox="1">
            <a:spLocks noGrp="1"/>
          </p:cNvSpPr>
          <p:nvPr>
            <p:ph type="title"/>
          </p:nvPr>
        </p:nvSpPr>
        <p:spPr>
          <a:xfrm>
            <a:off x="1282312" y="10444930"/>
            <a:ext cx="8576389" cy="2206519"/>
          </a:xfrm>
          <a:prstGeom prst="rect">
            <a:avLst/>
          </a:prstGeom>
        </p:spPr>
        <p:txBody>
          <a:bodyPr anchor="ctr"/>
          <a:lstStyle>
            <a:lvl1pPr>
              <a:defRPr sz="4200" spc="419">
                <a:solidFill>
                  <a:srgbClr val="242525"/>
                </a:solidFill>
              </a:defRPr>
            </a:lvl1pPr>
          </a:lstStyle>
          <a:p>
            <a:r>
              <a:t>Title Text</a:t>
            </a:r>
          </a:p>
        </p:txBody>
      </p:sp>
      <p:sp>
        <p:nvSpPr>
          <p:cNvPr id="183" name="Line"/>
          <p:cNvSpPr/>
          <p:nvPr/>
        </p:nvSpPr>
        <p:spPr>
          <a:xfrm>
            <a:off x="1282312" y="10245275"/>
            <a:ext cx="2003277" cy="1"/>
          </a:xfrm>
          <a:prstGeom prst="line">
            <a:avLst/>
          </a:prstGeom>
          <a:ln w="12700">
            <a:solidFill>
              <a:srgbClr val="202020"/>
            </a:solidFill>
            <a:miter lim="400000"/>
          </a:ln>
        </p:spPr>
        <p:txBody>
          <a:bodyPr lIns="71437" tIns="71437" rIns="71437" bIns="71437" anchor="ctr"/>
          <a:lstStyle/>
          <a:p>
            <a:endParaRPr/>
          </a:p>
        </p:txBody>
      </p:sp>
      <p:sp>
        <p:nvSpPr>
          <p:cNvPr id="184" name="Photo Placeholder 6.jpg"/>
          <p:cNvSpPr>
            <a:spLocks noGrp="1"/>
          </p:cNvSpPr>
          <p:nvPr>
            <p:ph type="pic" idx="21"/>
          </p:nvPr>
        </p:nvSpPr>
        <p:spPr>
          <a:xfrm>
            <a:off x="10423028" y="-7050533"/>
            <a:ext cx="12211472" cy="21709285"/>
          </a:xfrm>
          <a:prstGeom prst="rect">
            <a:avLst/>
          </a:prstGeom>
        </p:spPr>
        <p:txBody>
          <a:bodyPr lIns="91439" tIns="45719" rIns="91439" bIns="45719"/>
          <a:lstStyle/>
          <a:p>
            <a:endParaRPr/>
          </a:p>
        </p:txBody>
      </p:sp>
      <p:sp>
        <p:nvSpPr>
          <p:cNvPr id="185" name="02"/>
          <p:cNvSpPr txBox="1">
            <a:spLocks noGrp="1"/>
          </p:cNvSpPr>
          <p:nvPr>
            <p:ph type="body" sz="quarter" idx="22"/>
          </p:nvPr>
        </p:nvSpPr>
        <p:spPr>
          <a:xfrm>
            <a:off x="1282312" y="7839101"/>
            <a:ext cx="8576389" cy="2206519"/>
          </a:xfrm>
          <a:prstGeom prst="rect">
            <a:avLst/>
          </a:prstGeom>
        </p:spPr>
        <p:txBody>
          <a:bodyPr anchor="b"/>
          <a:lstStyle>
            <a:lvl1pPr>
              <a:defRPr sz="4200" b="1" cap="all" spc="419">
                <a:solidFill>
                  <a:srgbClr val="242525"/>
                </a:solidFill>
              </a:defRPr>
            </a:lvl1pPr>
          </a:lstStyle>
          <a:p>
            <a:r>
              <a:t>02</a:t>
            </a:r>
          </a:p>
        </p:txBody>
      </p:sp>
      <p:sp>
        <p:nvSpPr>
          <p:cNvPr id="186" name="Photo Placeholder 7.jpg"/>
          <p:cNvSpPr>
            <a:spLocks noGrp="1"/>
          </p:cNvSpPr>
          <p:nvPr>
            <p:ph type="pic" idx="23"/>
          </p:nvPr>
        </p:nvSpPr>
        <p:spPr>
          <a:xfrm>
            <a:off x="11059062" y="4837806"/>
            <a:ext cx="10922771" cy="15294429"/>
          </a:xfrm>
          <a:prstGeom prst="rect">
            <a:avLst/>
          </a:prstGeom>
        </p:spPr>
        <p:txBody>
          <a:bodyPr lIns="91439" tIns="45719" rIns="91439" bIns="45719"/>
          <a:lstStyle/>
          <a:p>
            <a:endParaRPr/>
          </a:p>
        </p:txBody>
      </p:sp>
      <p:sp>
        <p:nvSpPr>
          <p:cNvPr id="187"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2">
    <p:bg>
      <p:bgPr>
        <a:solidFill>
          <a:srgbClr val="FFFFFF"/>
        </a:solidFill>
        <a:effectLst/>
      </p:bgPr>
    </p:bg>
    <p:spTree>
      <p:nvGrpSpPr>
        <p:cNvPr id="1" name=""/>
        <p:cNvGrpSpPr/>
        <p:nvPr/>
      </p:nvGrpSpPr>
      <p:grpSpPr>
        <a:xfrm>
          <a:off x="0" y="0"/>
          <a:ext cx="0" cy="0"/>
          <a:chOff x="0" y="0"/>
          <a:chExt cx="0" cy="0"/>
        </a:xfrm>
      </p:grpSpPr>
      <p:sp>
        <p:nvSpPr>
          <p:cNvPr id="194" name="Photo Placeholder 17.jpg"/>
          <p:cNvSpPr>
            <a:spLocks noGrp="1"/>
          </p:cNvSpPr>
          <p:nvPr>
            <p:ph type="pic" idx="21"/>
          </p:nvPr>
        </p:nvSpPr>
        <p:spPr>
          <a:xfrm>
            <a:off x="9100036" y="311516"/>
            <a:ext cx="12808675" cy="19213012"/>
          </a:xfrm>
          <a:prstGeom prst="rect">
            <a:avLst/>
          </a:prstGeom>
        </p:spPr>
        <p:txBody>
          <a:bodyPr lIns="91439" tIns="45719" rIns="91439" bIns="45719"/>
          <a:lstStyle/>
          <a:p>
            <a:endParaRPr/>
          </a:p>
        </p:txBody>
      </p:sp>
      <p:sp>
        <p:nvSpPr>
          <p:cNvPr id="195"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196" name="Photo Placeholder 7.jpg"/>
          <p:cNvSpPr>
            <a:spLocks noGrp="1"/>
          </p:cNvSpPr>
          <p:nvPr>
            <p:ph type="pic" idx="22"/>
          </p:nvPr>
        </p:nvSpPr>
        <p:spPr>
          <a:xfrm>
            <a:off x="1082050" y="-1183824"/>
            <a:ext cx="13025623" cy="18238912"/>
          </a:xfrm>
          <a:prstGeom prst="rect">
            <a:avLst/>
          </a:prstGeom>
        </p:spPr>
        <p:txBody>
          <a:bodyPr lIns="91439" tIns="45719" rIns="91439" bIns="45719"/>
          <a:lstStyle/>
          <a:p>
            <a:endParaRPr/>
          </a:p>
        </p:txBody>
      </p:sp>
      <p:sp>
        <p:nvSpPr>
          <p:cNvPr id="197" name="Title Text"/>
          <p:cNvSpPr txBox="1">
            <a:spLocks noGrp="1"/>
          </p:cNvSpPr>
          <p:nvPr>
            <p:ph type="title"/>
          </p:nvPr>
        </p:nvSpPr>
        <p:spPr>
          <a:xfrm>
            <a:off x="1269931" y="10450937"/>
            <a:ext cx="8929053" cy="2206519"/>
          </a:xfrm>
          <a:prstGeom prst="rect">
            <a:avLst/>
          </a:prstGeom>
        </p:spPr>
        <p:txBody>
          <a:bodyPr anchor="ctr"/>
          <a:lstStyle>
            <a:lvl1pPr>
              <a:defRPr sz="4200" spc="419">
                <a:solidFill>
                  <a:srgbClr val="242525"/>
                </a:solidFill>
              </a:defRPr>
            </a:lvl1pPr>
          </a:lstStyle>
          <a:p>
            <a:r>
              <a:t>Title Text</a:t>
            </a:r>
          </a:p>
        </p:txBody>
      </p:sp>
      <p:sp>
        <p:nvSpPr>
          <p:cNvPr id="198" name="Line"/>
          <p:cNvSpPr/>
          <p:nvPr/>
        </p:nvSpPr>
        <p:spPr>
          <a:xfrm>
            <a:off x="1269931" y="10251281"/>
            <a:ext cx="2003277" cy="1"/>
          </a:xfrm>
          <a:prstGeom prst="line">
            <a:avLst/>
          </a:prstGeom>
          <a:ln w="12700">
            <a:solidFill>
              <a:srgbClr val="202020"/>
            </a:solidFill>
            <a:miter lim="400000"/>
          </a:ln>
        </p:spPr>
        <p:txBody>
          <a:bodyPr lIns="71437" tIns="71437" rIns="71437" bIns="71437" anchor="ctr"/>
          <a:lstStyle/>
          <a:p>
            <a:endParaRPr/>
          </a:p>
        </p:txBody>
      </p:sp>
      <p:sp>
        <p:nvSpPr>
          <p:cNvPr id="199" name="03"/>
          <p:cNvSpPr txBox="1">
            <a:spLocks noGrp="1"/>
          </p:cNvSpPr>
          <p:nvPr>
            <p:ph type="body" sz="quarter" idx="23"/>
          </p:nvPr>
        </p:nvSpPr>
        <p:spPr>
          <a:xfrm>
            <a:off x="1269931" y="7845107"/>
            <a:ext cx="8929053" cy="2206519"/>
          </a:xfrm>
          <a:prstGeom prst="rect">
            <a:avLst/>
          </a:prstGeom>
        </p:spPr>
        <p:txBody>
          <a:bodyPr anchor="b"/>
          <a:lstStyle>
            <a:lvl1pPr>
              <a:defRPr sz="4200" b="1" cap="all" spc="419">
                <a:solidFill>
                  <a:srgbClr val="242525"/>
                </a:solidFill>
              </a:defRPr>
            </a:lvl1pPr>
          </a:lstStyle>
          <a:p>
            <a:r>
              <a:t>03</a:t>
            </a:r>
          </a:p>
        </p:txBody>
      </p:sp>
      <p:sp>
        <p:nvSpPr>
          <p:cNvPr id="200" name="Photo Placeholder 6.jpg"/>
          <p:cNvSpPr>
            <a:spLocks noGrp="1"/>
          </p:cNvSpPr>
          <p:nvPr>
            <p:ph type="pic" sz="half" idx="24"/>
          </p:nvPr>
        </p:nvSpPr>
        <p:spPr>
          <a:xfrm>
            <a:off x="14417874" y="-2854189"/>
            <a:ext cx="7497345" cy="13328611"/>
          </a:xfrm>
          <a:prstGeom prst="rect">
            <a:avLst/>
          </a:prstGeom>
        </p:spPr>
        <p:txBody>
          <a:bodyPr lIns="91439" tIns="45719" rIns="91439" bIns="45719"/>
          <a:lstStyle/>
          <a:p>
            <a:endParaRPr/>
          </a:p>
        </p:txBody>
      </p:sp>
      <p:sp>
        <p:nvSpPr>
          <p:cNvPr id="201"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3">
    <p:bg>
      <p:bgPr>
        <a:solidFill>
          <a:srgbClr val="FFFFFF"/>
        </a:solidFill>
        <a:effectLst/>
      </p:bgPr>
    </p:bg>
    <p:spTree>
      <p:nvGrpSpPr>
        <p:cNvPr id="1" name=""/>
        <p:cNvGrpSpPr/>
        <p:nvPr/>
      </p:nvGrpSpPr>
      <p:grpSpPr>
        <a:xfrm>
          <a:off x="0" y="0"/>
          <a:ext cx="0" cy="0"/>
          <a:chOff x="0" y="0"/>
          <a:chExt cx="0" cy="0"/>
        </a:xfrm>
      </p:grpSpPr>
      <p:sp>
        <p:nvSpPr>
          <p:cNvPr id="208" name="Photo Placeholder 6.jpg"/>
          <p:cNvSpPr>
            <a:spLocks noGrp="1"/>
          </p:cNvSpPr>
          <p:nvPr>
            <p:ph type="pic" idx="21"/>
          </p:nvPr>
        </p:nvSpPr>
        <p:spPr>
          <a:xfrm>
            <a:off x="9053531" y="-1121392"/>
            <a:ext cx="12835884" cy="22819348"/>
          </a:xfrm>
          <a:prstGeom prst="rect">
            <a:avLst/>
          </a:prstGeom>
        </p:spPr>
        <p:txBody>
          <a:bodyPr lIns="91439" tIns="45719" rIns="91439" bIns="45719"/>
          <a:lstStyle/>
          <a:p>
            <a:endParaRPr/>
          </a:p>
        </p:txBody>
      </p:sp>
      <p:sp>
        <p:nvSpPr>
          <p:cNvPr id="209"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210" name="Photo Placeholder 7.jpg"/>
          <p:cNvSpPr>
            <a:spLocks noGrp="1"/>
          </p:cNvSpPr>
          <p:nvPr>
            <p:ph type="pic" idx="22"/>
          </p:nvPr>
        </p:nvSpPr>
        <p:spPr>
          <a:xfrm>
            <a:off x="1137421" y="-1104247"/>
            <a:ext cx="12962979" cy="18151195"/>
          </a:xfrm>
          <a:prstGeom prst="rect">
            <a:avLst/>
          </a:prstGeom>
        </p:spPr>
        <p:txBody>
          <a:bodyPr lIns="91439" tIns="45719" rIns="91439" bIns="45719"/>
          <a:lstStyle/>
          <a:p>
            <a:endParaRPr/>
          </a:p>
        </p:txBody>
      </p:sp>
      <p:sp>
        <p:nvSpPr>
          <p:cNvPr id="211" name="Photo Placeholder 17.jpg"/>
          <p:cNvSpPr>
            <a:spLocks noGrp="1"/>
          </p:cNvSpPr>
          <p:nvPr>
            <p:ph type="pic" idx="23"/>
          </p:nvPr>
        </p:nvSpPr>
        <p:spPr>
          <a:xfrm>
            <a:off x="11886223" y="-3755375"/>
            <a:ext cx="10087322" cy="15130983"/>
          </a:xfrm>
          <a:prstGeom prst="rect">
            <a:avLst/>
          </a:prstGeom>
        </p:spPr>
        <p:txBody>
          <a:bodyPr lIns="91439" tIns="45719" rIns="91439" bIns="45719"/>
          <a:lstStyle/>
          <a:p>
            <a:endParaRPr/>
          </a:p>
        </p:txBody>
      </p:sp>
      <p:sp>
        <p:nvSpPr>
          <p:cNvPr id="212" name="Photo Placeholder 17.jpg"/>
          <p:cNvSpPr>
            <a:spLocks noGrp="1"/>
          </p:cNvSpPr>
          <p:nvPr>
            <p:ph type="pic" sz="half" idx="24"/>
          </p:nvPr>
        </p:nvSpPr>
        <p:spPr>
          <a:xfrm>
            <a:off x="1178906" y="4218472"/>
            <a:ext cx="7599401" cy="11399100"/>
          </a:xfrm>
          <a:prstGeom prst="rect">
            <a:avLst/>
          </a:prstGeom>
        </p:spPr>
        <p:txBody>
          <a:bodyPr lIns="91439" tIns="45719" rIns="91439" bIns="45719"/>
          <a:lstStyle/>
          <a:p>
            <a:endParaRPr/>
          </a:p>
        </p:txBody>
      </p:sp>
      <p:sp>
        <p:nvSpPr>
          <p:cNvPr id="213"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4">
    <p:bg>
      <p:bgPr>
        <a:solidFill>
          <a:srgbClr val="FFFFFF"/>
        </a:solidFill>
        <a:effectLst/>
      </p:bgPr>
    </p:bg>
    <p:spTree>
      <p:nvGrpSpPr>
        <p:cNvPr id="1" name=""/>
        <p:cNvGrpSpPr/>
        <p:nvPr/>
      </p:nvGrpSpPr>
      <p:grpSpPr>
        <a:xfrm>
          <a:off x="0" y="0"/>
          <a:ext cx="0" cy="0"/>
          <a:chOff x="0" y="0"/>
          <a:chExt cx="0" cy="0"/>
        </a:xfrm>
      </p:grpSpPr>
      <p:sp>
        <p:nvSpPr>
          <p:cNvPr id="220" name="Photo Placeholder 17.jpg"/>
          <p:cNvSpPr>
            <a:spLocks noGrp="1"/>
          </p:cNvSpPr>
          <p:nvPr>
            <p:ph type="pic" idx="21"/>
          </p:nvPr>
        </p:nvSpPr>
        <p:spPr>
          <a:xfrm>
            <a:off x="1282933" y="-8648352"/>
            <a:ext cx="20675134" cy="31012704"/>
          </a:xfrm>
          <a:prstGeom prst="rect">
            <a:avLst/>
          </a:prstGeom>
        </p:spPr>
        <p:txBody>
          <a:bodyPr lIns="91439" tIns="45719" rIns="91439" bIns="45719"/>
          <a:lstStyle/>
          <a:p>
            <a:endParaRPr/>
          </a:p>
        </p:txBody>
      </p:sp>
      <p:sp>
        <p:nvSpPr>
          <p:cNvPr id="221"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222"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5">
    <p:bg>
      <p:bgPr>
        <a:solidFill>
          <a:srgbClr val="FFFFFF"/>
        </a:solidFill>
        <a:effectLst/>
      </p:bgPr>
    </p:bg>
    <p:spTree>
      <p:nvGrpSpPr>
        <p:cNvPr id="1" name=""/>
        <p:cNvGrpSpPr/>
        <p:nvPr/>
      </p:nvGrpSpPr>
      <p:grpSpPr>
        <a:xfrm>
          <a:off x="0" y="0"/>
          <a:ext cx="0" cy="0"/>
          <a:chOff x="0" y="0"/>
          <a:chExt cx="0" cy="0"/>
        </a:xfrm>
      </p:grpSpPr>
      <p:sp>
        <p:nvSpPr>
          <p:cNvPr id="229" name="Photo Placeholder 17.jpg"/>
          <p:cNvSpPr>
            <a:spLocks noGrp="1"/>
          </p:cNvSpPr>
          <p:nvPr>
            <p:ph type="pic" sz="half" idx="21"/>
          </p:nvPr>
        </p:nvSpPr>
        <p:spPr>
          <a:xfrm>
            <a:off x="10373988" y="3793279"/>
            <a:ext cx="7175599" cy="10763398"/>
          </a:xfrm>
          <a:prstGeom prst="rect">
            <a:avLst/>
          </a:prstGeom>
        </p:spPr>
        <p:txBody>
          <a:bodyPr lIns="91439" tIns="45719" rIns="91439" bIns="45719"/>
          <a:lstStyle/>
          <a:p>
            <a:endParaRPr/>
          </a:p>
        </p:txBody>
      </p:sp>
      <p:sp>
        <p:nvSpPr>
          <p:cNvPr id="230"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231" name="Title Text"/>
          <p:cNvSpPr txBox="1">
            <a:spLocks noGrp="1"/>
          </p:cNvSpPr>
          <p:nvPr>
            <p:ph type="title"/>
          </p:nvPr>
        </p:nvSpPr>
        <p:spPr>
          <a:xfrm>
            <a:off x="2514531" y="1827629"/>
            <a:ext cx="10189843" cy="1024382"/>
          </a:xfrm>
          <a:prstGeom prst="rect">
            <a:avLst/>
          </a:prstGeom>
        </p:spPr>
        <p:txBody>
          <a:bodyPr anchor="ctr"/>
          <a:lstStyle>
            <a:lvl1pPr>
              <a:defRPr sz="4200" spc="419">
                <a:solidFill>
                  <a:srgbClr val="242525"/>
                </a:solidFill>
              </a:defRPr>
            </a:lvl1pPr>
          </a:lstStyle>
          <a:p>
            <a:r>
              <a:t>Title Text</a:t>
            </a:r>
          </a:p>
        </p:txBody>
      </p:sp>
      <p:sp>
        <p:nvSpPr>
          <p:cNvPr id="232" name="Line"/>
          <p:cNvSpPr/>
          <p:nvPr/>
        </p:nvSpPr>
        <p:spPr>
          <a:xfrm>
            <a:off x="2530587" y="2950279"/>
            <a:ext cx="2003277" cy="1"/>
          </a:xfrm>
          <a:prstGeom prst="line">
            <a:avLst/>
          </a:prstGeom>
          <a:ln w="12700">
            <a:solidFill>
              <a:srgbClr val="202020"/>
            </a:solidFill>
            <a:miter lim="400000"/>
          </a:ln>
        </p:spPr>
        <p:txBody>
          <a:bodyPr lIns="71437" tIns="71437" rIns="71437" bIns="71437" anchor="ctr"/>
          <a:lstStyle/>
          <a:p>
            <a:endParaRPr/>
          </a:p>
        </p:txBody>
      </p:sp>
      <p:sp>
        <p:nvSpPr>
          <p:cNvPr id="233" name="Photo Placeholder 6.jpg"/>
          <p:cNvSpPr>
            <a:spLocks noGrp="1"/>
          </p:cNvSpPr>
          <p:nvPr>
            <p:ph type="pic" sz="half" idx="22"/>
          </p:nvPr>
        </p:nvSpPr>
        <p:spPr>
          <a:xfrm>
            <a:off x="1837363" y="3363398"/>
            <a:ext cx="6538007" cy="11623122"/>
          </a:xfrm>
          <a:prstGeom prst="rect">
            <a:avLst/>
          </a:prstGeom>
        </p:spPr>
        <p:txBody>
          <a:bodyPr lIns="91439" tIns="45719" rIns="91439" bIns="45719"/>
          <a:lstStyle/>
          <a:p>
            <a:endParaRPr/>
          </a:p>
        </p:txBody>
      </p:sp>
      <p:sp>
        <p:nvSpPr>
          <p:cNvPr id="234" name="Rectangle"/>
          <p:cNvSpPr>
            <a:spLocks noGrp="1"/>
          </p:cNvSpPr>
          <p:nvPr>
            <p:ph type="body" sz="quarter" idx="23"/>
          </p:nvPr>
        </p:nvSpPr>
        <p:spPr>
          <a:xfrm rot="5400000">
            <a:off x="5906392" y="9229783"/>
            <a:ext cx="1526595" cy="4558113"/>
          </a:xfrm>
          <a:prstGeom prst="rect">
            <a:avLst/>
          </a:prstGeom>
          <a:solidFill>
            <a:srgbClr val="FFFFFF"/>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235" name="3,567"/>
          <p:cNvSpPr txBox="1">
            <a:spLocks noGrp="1"/>
          </p:cNvSpPr>
          <p:nvPr>
            <p:ph type="body" sz="quarter" idx="24"/>
          </p:nvPr>
        </p:nvSpPr>
        <p:spPr>
          <a:xfrm>
            <a:off x="5856473" y="11226399"/>
            <a:ext cx="2548556" cy="564881"/>
          </a:xfrm>
          <a:prstGeom prst="rect">
            <a:avLst/>
          </a:prstGeom>
        </p:spPr>
        <p:txBody>
          <a:bodyPr anchor="ctr"/>
          <a:lstStyle>
            <a:lvl1pPr algn="ctr">
              <a:defRPr sz="2800" b="1" cap="all" spc="279">
                <a:solidFill>
                  <a:srgbClr val="242525"/>
                </a:solidFill>
              </a:defRPr>
            </a:lvl1pPr>
          </a:lstStyle>
          <a:p>
            <a:r>
              <a:t>3,567</a:t>
            </a:r>
          </a:p>
        </p:txBody>
      </p:sp>
      <p:sp>
        <p:nvSpPr>
          <p:cNvPr id="236" name="Photo Placeholder 7.jpg"/>
          <p:cNvSpPr>
            <a:spLocks noGrp="1"/>
          </p:cNvSpPr>
          <p:nvPr>
            <p:ph type="pic" sz="quarter" idx="25"/>
          </p:nvPr>
        </p:nvSpPr>
        <p:spPr>
          <a:xfrm>
            <a:off x="14966852" y="1222702"/>
            <a:ext cx="6307761" cy="8832336"/>
          </a:xfrm>
          <a:prstGeom prst="rect">
            <a:avLst/>
          </a:prstGeom>
        </p:spPr>
        <p:txBody>
          <a:bodyPr lIns="91439" tIns="45719" rIns="91439" bIns="45719"/>
          <a:lstStyle/>
          <a:p>
            <a:endParaRPr/>
          </a:p>
        </p:txBody>
      </p:sp>
      <p:sp>
        <p:nvSpPr>
          <p:cNvPr id="237" name="Rectangle"/>
          <p:cNvSpPr>
            <a:spLocks noGrp="1"/>
          </p:cNvSpPr>
          <p:nvPr>
            <p:ph type="body" sz="quarter" idx="26"/>
          </p:nvPr>
        </p:nvSpPr>
        <p:spPr>
          <a:xfrm rot="5400000">
            <a:off x="18833633" y="4578944"/>
            <a:ext cx="1526594" cy="4558112"/>
          </a:xfrm>
          <a:prstGeom prst="rect">
            <a:avLst/>
          </a:prstGeom>
          <a:solidFill>
            <a:srgbClr val="FFFFFF"/>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238" name="Rectangle"/>
          <p:cNvSpPr>
            <a:spLocks noGrp="1"/>
          </p:cNvSpPr>
          <p:nvPr>
            <p:ph type="body" sz="quarter" idx="27"/>
          </p:nvPr>
        </p:nvSpPr>
        <p:spPr>
          <a:xfrm rot="5400000">
            <a:off x="14046689" y="9194034"/>
            <a:ext cx="1526595" cy="4558112"/>
          </a:xfrm>
          <a:prstGeom prst="rect">
            <a:avLst/>
          </a:prstGeom>
          <a:solidFill>
            <a:srgbClr val="FFFFFF"/>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239" name="Body Level One…"/>
          <p:cNvSpPr txBox="1">
            <a:spLocks noGrp="1"/>
          </p:cNvSpPr>
          <p:nvPr>
            <p:ph type="body" sz="quarter" idx="1"/>
          </p:nvPr>
        </p:nvSpPr>
        <p:spPr>
          <a:xfrm>
            <a:off x="2496671" y="3304111"/>
            <a:ext cx="10189844" cy="1024382"/>
          </a:xfrm>
          <a:prstGeom prst="rect">
            <a:avLst/>
          </a:prstGeom>
        </p:spPr>
        <p:txBody>
          <a:bodyPr/>
          <a:lstStyle>
            <a:lvl1pPr>
              <a:lnSpc>
                <a:spcPct val="120000"/>
              </a:lnSpc>
              <a:defRPr sz="2200">
                <a:solidFill>
                  <a:srgbClr val="242525"/>
                </a:solidFill>
              </a:defRPr>
            </a:lvl1pPr>
            <a:lvl2pPr>
              <a:lnSpc>
                <a:spcPct val="120000"/>
              </a:lnSpc>
              <a:defRPr sz="2200">
                <a:solidFill>
                  <a:srgbClr val="242525"/>
                </a:solidFill>
              </a:defRPr>
            </a:lvl2pPr>
            <a:lvl3pPr>
              <a:lnSpc>
                <a:spcPct val="120000"/>
              </a:lnSpc>
              <a:defRPr sz="2200">
                <a:solidFill>
                  <a:srgbClr val="242525"/>
                </a:solidFill>
              </a:defRPr>
            </a:lvl3pPr>
            <a:lvl4pPr>
              <a:lnSpc>
                <a:spcPct val="120000"/>
              </a:lnSpc>
              <a:defRPr sz="2200">
                <a:solidFill>
                  <a:srgbClr val="242525"/>
                </a:solidFill>
              </a:defRPr>
            </a:lvl4pPr>
            <a:lvl5pPr>
              <a:lnSpc>
                <a:spcPct val="120000"/>
              </a:lnSpc>
              <a:defRPr sz="2200">
                <a:solidFill>
                  <a:srgbClr val="242525"/>
                </a:solidFill>
              </a:defRPr>
            </a:lvl5pPr>
          </a:lstStyle>
          <a:p>
            <a:r>
              <a:t>Body Level One</a:t>
            </a:r>
          </a:p>
          <a:p>
            <a:pPr lvl="1"/>
            <a:r>
              <a:t>Body Level Two</a:t>
            </a:r>
          </a:p>
          <a:p>
            <a:pPr lvl="2"/>
            <a:r>
              <a:t>Body Level Three</a:t>
            </a:r>
          </a:p>
          <a:p>
            <a:pPr lvl="3"/>
            <a:r>
              <a:t>Body Level Four</a:t>
            </a:r>
          </a:p>
          <a:p>
            <a:pPr lvl="4"/>
            <a:r>
              <a:t>Body Level Five</a:t>
            </a:r>
          </a:p>
        </p:txBody>
      </p:sp>
      <p:sp>
        <p:nvSpPr>
          <p:cNvPr id="240" name="Shape"/>
          <p:cNvSpPr>
            <a:spLocks noGrp="1"/>
          </p:cNvSpPr>
          <p:nvPr>
            <p:ph type="body" sz="quarter" idx="28"/>
          </p:nvPr>
        </p:nvSpPr>
        <p:spPr>
          <a:xfrm>
            <a:off x="13052948" y="11161238"/>
            <a:ext cx="656396" cy="624143"/>
          </a:xfrm>
          <a:custGeom>
            <a:avLst/>
            <a:gdLst/>
            <a:ahLst/>
            <a:cxnLst>
              <a:cxn ang="0">
                <a:pos x="wd2" y="hd2"/>
              </a:cxn>
              <a:cxn ang="5400000">
                <a:pos x="wd2" y="hd2"/>
              </a:cxn>
              <a:cxn ang="10800000">
                <a:pos x="wd2" y="hd2"/>
              </a:cxn>
              <a:cxn ang="16200000">
                <a:pos x="wd2" y="hd2"/>
              </a:cxn>
            </a:cxnLst>
            <a:rect l="0" t="0" r="r" b="b"/>
            <a:pathLst>
              <a:path w="21342" h="21284" extrusionOk="0">
                <a:moveTo>
                  <a:pt x="20633" y="8780"/>
                </a:moveTo>
                <a:cubicBezTo>
                  <a:pt x="19786" y="8305"/>
                  <a:pt x="18243" y="8466"/>
                  <a:pt x="17033" y="8426"/>
                </a:cubicBezTo>
                <a:cubicBezTo>
                  <a:pt x="15714" y="8383"/>
                  <a:pt x="14447" y="8430"/>
                  <a:pt x="13433" y="8367"/>
                </a:cubicBezTo>
                <a:cubicBezTo>
                  <a:pt x="12999" y="7195"/>
                  <a:pt x="13684" y="6010"/>
                  <a:pt x="13770" y="4650"/>
                </a:cubicBezTo>
                <a:cubicBezTo>
                  <a:pt x="13892" y="2746"/>
                  <a:pt x="13258" y="1203"/>
                  <a:pt x="12533" y="521"/>
                </a:cubicBezTo>
                <a:cubicBezTo>
                  <a:pt x="11835" y="-136"/>
                  <a:pt x="10285" y="-309"/>
                  <a:pt x="9889" y="816"/>
                </a:cubicBezTo>
                <a:cubicBezTo>
                  <a:pt x="9736" y="1997"/>
                  <a:pt x="10100" y="2925"/>
                  <a:pt x="9889" y="3942"/>
                </a:cubicBezTo>
                <a:cubicBezTo>
                  <a:pt x="9807" y="4340"/>
                  <a:pt x="9398" y="4910"/>
                  <a:pt x="9158" y="5358"/>
                </a:cubicBezTo>
                <a:cubicBezTo>
                  <a:pt x="8364" y="6843"/>
                  <a:pt x="7574" y="8286"/>
                  <a:pt x="6627" y="9429"/>
                </a:cubicBezTo>
                <a:cubicBezTo>
                  <a:pt x="6287" y="9454"/>
                  <a:pt x="5972" y="9505"/>
                  <a:pt x="5655" y="9555"/>
                </a:cubicBezTo>
                <a:cubicBezTo>
                  <a:pt x="5339" y="9604"/>
                  <a:pt x="5019" y="9650"/>
                  <a:pt x="4669" y="9664"/>
                </a:cubicBezTo>
                <a:lnTo>
                  <a:pt x="4669" y="8809"/>
                </a:lnTo>
                <a:cubicBezTo>
                  <a:pt x="4669" y="8564"/>
                  <a:pt x="4574" y="8343"/>
                  <a:pt x="4421" y="8183"/>
                </a:cubicBezTo>
                <a:cubicBezTo>
                  <a:pt x="4269" y="8023"/>
                  <a:pt x="4058" y="7924"/>
                  <a:pt x="3825" y="7924"/>
                </a:cubicBezTo>
                <a:lnTo>
                  <a:pt x="844" y="7924"/>
                </a:lnTo>
                <a:cubicBezTo>
                  <a:pt x="611" y="7924"/>
                  <a:pt x="400" y="8023"/>
                  <a:pt x="247" y="8183"/>
                </a:cubicBezTo>
                <a:cubicBezTo>
                  <a:pt x="94" y="8343"/>
                  <a:pt x="0" y="8564"/>
                  <a:pt x="0" y="8809"/>
                </a:cubicBezTo>
                <a:lnTo>
                  <a:pt x="0" y="20136"/>
                </a:lnTo>
                <a:cubicBezTo>
                  <a:pt x="0" y="20380"/>
                  <a:pt x="94" y="20601"/>
                  <a:pt x="247" y="20762"/>
                </a:cubicBezTo>
                <a:cubicBezTo>
                  <a:pt x="400" y="20922"/>
                  <a:pt x="611" y="21021"/>
                  <a:pt x="844" y="21021"/>
                </a:cubicBezTo>
                <a:lnTo>
                  <a:pt x="3825" y="21021"/>
                </a:lnTo>
                <a:cubicBezTo>
                  <a:pt x="4058" y="21021"/>
                  <a:pt x="4269" y="20922"/>
                  <a:pt x="4421" y="20762"/>
                </a:cubicBezTo>
                <a:cubicBezTo>
                  <a:pt x="4574" y="20601"/>
                  <a:pt x="4669" y="20380"/>
                  <a:pt x="4669" y="20136"/>
                </a:cubicBezTo>
                <a:lnTo>
                  <a:pt x="4669" y="19282"/>
                </a:lnTo>
                <a:cubicBezTo>
                  <a:pt x="6265" y="19550"/>
                  <a:pt x="7378" y="20738"/>
                  <a:pt x="9102" y="21051"/>
                </a:cubicBezTo>
                <a:cubicBezTo>
                  <a:pt x="10189" y="21248"/>
                  <a:pt x="11357" y="21265"/>
                  <a:pt x="12508" y="21278"/>
                </a:cubicBezTo>
                <a:cubicBezTo>
                  <a:pt x="13187" y="21286"/>
                  <a:pt x="13867" y="21291"/>
                  <a:pt x="14545" y="21255"/>
                </a:cubicBezTo>
                <a:cubicBezTo>
                  <a:pt x="14935" y="21235"/>
                  <a:pt x="15321" y="21208"/>
                  <a:pt x="15714" y="21176"/>
                </a:cubicBezTo>
                <a:cubicBezTo>
                  <a:pt x="16371" y="21122"/>
                  <a:pt x="17073" y="21058"/>
                  <a:pt x="17652" y="20766"/>
                </a:cubicBezTo>
                <a:cubicBezTo>
                  <a:pt x="18657" y="20258"/>
                  <a:pt x="19082" y="18893"/>
                  <a:pt x="18623" y="17875"/>
                </a:cubicBezTo>
                <a:cubicBezTo>
                  <a:pt x="19271" y="17406"/>
                  <a:pt x="19784" y="16697"/>
                  <a:pt x="19789" y="15869"/>
                </a:cubicBezTo>
                <a:cubicBezTo>
                  <a:pt x="19791" y="15488"/>
                  <a:pt x="19683" y="15154"/>
                  <a:pt x="19579" y="14807"/>
                </a:cubicBezTo>
                <a:cubicBezTo>
                  <a:pt x="20010" y="14471"/>
                  <a:pt x="20275" y="14055"/>
                  <a:pt x="20435" y="13574"/>
                </a:cubicBezTo>
                <a:cubicBezTo>
                  <a:pt x="20634" y="12971"/>
                  <a:pt x="20677" y="12272"/>
                  <a:pt x="20535" y="11621"/>
                </a:cubicBezTo>
                <a:cubicBezTo>
                  <a:pt x="21600" y="11034"/>
                  <a:pt x="21588" y="9315"/>
                  <a:pt x="20633" y="8780"/>
                </a:cubicBezTo>
                <a:close/>
              </a:path>
            </a:pathLst>
          </a:custGeom>
          <a:solidFill>
            <a:srgbClr val="FFFFFF"/>
          </a:solidFill>
          <a:ln w="88900">
            <a:solidFill>
              <a:srgbClr val="000000"/>
            </a:solidFill>
          </a:ln>
        </p:spPr>
        <p:txBody>
          <a:bodyPr lIns="53578" tIns="53578" rIns="53578" bIns="53578" anchor="ct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241" name="Shape"/>
          <p:cNvSpPr>
            <a:spLocks noGrp="1"/>
          </p:cNvSpPr>
          <p:nvPr>
            <p:ph type="body" sz="quarter" idx="29"/>
          </p:nvPr>
        </p:nvSpPr>
        <p:spPr>
          <a:xfrm>
            <a:off x="4979500" y="11271478"/>
            <a:ext cx="519821" cy="463232"/>
          </a:xfrm>
          <a:custGeom>
            <a:avLst/>
            <a:gdLst/>
            <a:ahLst/>
            <a:cxnLst>
              <a:cxn ang="0">
                <a:pos x="wd2" y="hd2"/>
              </a:cxn>
              <a:cxn ang="5400000">
                <a:pos x="wd2" y="hd2"/>
              </a:cxn>
              <a:cxn ang="10800000">
                <a:pos x="wd2" y="hd2"/>
              </a:cxn>
              <a:cxn ang="16200000">
                <a:pos x="wd2" y="hd2"/>
              </a:cxn>
            </a:cxnLst>
            <a:rect l="0" t="0" r="r" b="b"/>
            <a:pathLst>
              <a:path w="20400" h="20462" extrusionOk="0">
                <a:moveTo>
                  <a:pt x="10200" y="20462"/>
                </a:moveTo>
                <a:cubicBezTo>
                  <a:pt x="10192" y="20455"/>
                  <a:pt x="10198" y="20425"/>
                  <a:pt x="6614" y="17387"/>
                </a:cubicBezTo>
                <a:cubicBezTo>
                  <a:pt x="3022" y="14342"/>
                  <a:pt x="1217" y="11718"/>
                  <a:pt x="441" y="9663"/>
                </a:cubicBezTo>
                <a:cubicBezTo>
                  <a:pt x="-600" y="6906"/>
                  <a:pt x="130" y="2158"/>
                  <a:pt x="3398" y="590"/>
                </a:cubicBezTo>
                <a:cubicBezTo>
                  <a:pt x="6999" y="-1138"/>
                  <a:pt x="9662" y="1413"/>
                  <a:pt x="10200" y="2125"/>
                </a:cubicBezTo>
                <a:cubicBezTo>
                  <a:pt x="10738" y="1413"/>
                  <a:pt x="13401" y="-1138"/>
                  <a:pt x="17002" y="590"/>
                </a:cubicBezTo>
                <a:cubicBezTo>
                  <a:pt x="20270" y="2158"/>
                  <a:pt x="21000" y="6906"/>
                  <a:pt x="19959" y="9663"/>
                </a:cubicBezTo>
                <a:cubicBezTo>
                  <a:pt x="19183" y="11718"/>
                  <a:pt x="17378" y="14342"/>
                  <a:pt x="13786" y="17387"/>
                </a:cubicBezTo>
                <a:cubicBezTo>
                  <a:pt x="10202" y="20425"/>
                  <a:pt x="10208" y="20455"/>
                  <a:pt x="10200" y="20462"/>
                </a:cubicBezTo>
                <a:close/>
              </a:path>
            </a:pathLst>
          </a:custGeom>
          <a:solidFill>
            <a:srgbClr val="FFFFFF"/>
          </a:solidFill>
          <a:ln w="88900">
            <a:solidFill>
              <a:srgbClr val="000000"/>
            </a:solidFill>
          </a:ln>
        </p:spPr>
        <p:txBody>
          <a:bodyPr anchor="ctr"/>
          <a:lstStyle/>
          <a:p>
            <a:pPr algn="ctr" defTabSz="1155278">
              <a:lnSpc>
                <a:spcPct val="120000"/>
              </a:lnSpc>
              <a:defRPr sz="3600">
                <a:solidFill>
                  <a:srgbClr val="333A4A"/>
                </a:solidFill>
                <a:latin typeface="Helvetica Neue"/>
                <a:ea typeface="Helvetica Neue"/>
                <a:cs typeface="Helvetica Neue"/>
                <a:sym typeface="Helvetica Neue"/>
              </a:defRPr>
            </a:pPr>
            <a:endParaRPr/>
          </a:p>
        </p:txBody>
      </p:sp>
      <p:sp>
        <p:nvSpPr>
          <p:cNvPr id="242" name="4,567"/>
          <p:cNvSpPr txBox="1">
            <a:spLocks noGrp="1"/>
          </p:cNvSpPr>
          <p:nvPr>
            <p:ph type="body" sz="quarter" idx="30"/>
          </p:nvPr>
        </p:nvSpPr>
        <p:spPr>
          <a:xfrm>
            <a:off x="13996770" y="11190648"/>
            <a:ext cx="2548555" cy="564881"/>
          </a:xfrm>
          <a:prstGeom prst="rect">
            <a:avLst/>
          </a:prstGeom>
        </p:spPr>
        <p:txBody>
          <a:bodyPr anchor="ctr"/>
          <a:lstStyle>
            <a:lvl1pPr algn="ctr">
              <a:defRPr sz="2800" b="1" cap="all" spc="279">
                <a:solidFill>
                  <a:srgbClr val="242525"/>
                </a:solidFill>
              </a:defRPr>
            </a:lvl1pPr>
          </a:lstStyle>
          <a:p>
            <a:r>
              <a:t>4,567</a:t>
            </a:r>
          </a:p>
        </p:txBody>
      </p:sp>
      <p:sp>
        <p:nvSpPr>
          <p:cNvPr id="243" name="1,456"/>
          <p:cNvSpPr txBox="1">
            <a:spLocks noGrp="1"/>
          </p:cNvSpPr>
          <p:nvPr>
            <p:ph type="body" sz="quarter" idx="31"/>
          </p:nvPr>
        </p:nvSpPr>
        <p:spPr>
          <a:xfrm>
            <a:off x="18783713" y="6575558"/>
            <a:ext cx="2548556" cy="564881"/>
          </a:xfrm>
          <a:prstGeom prst="rect">
            <a:avLst/>
          </a:prstGeom>
        </p:spPr>
        <p:txBody>
          <a:bodyPr anchor="ctr"/>
          <a:lstStyle>
            <a:lvl1pPr algn="ctr">
              <a:defRPr sz="2800" b="1" cap="all" spc="279">
                <a:solidFill>
                  <a:srgbClr val="242525"/>
                </a:solidFill>
              </a:defRPr>
            </a:lvl1pPr>
          </a:lstStyle>
          <a:p>
            <a:r>
              <a:t>1,456</a:t>
            </a:r>
          </a:p>
        </p:txBody>
      </p:sp>
      <p:sp>
        <p:nvSpPr>
          <p:cNvPr id="244" name="Shape"/>
          <p:cNvSpPr>
            <a:spLocks noGrp="1"/>
          </p:cNvSpPr>
          <p:nvPr>
            <p:ph type="body" sz="quarter" idx="32"/>
          </p:nvPr>
        </p:nvSpPr>
        <p:spPr>
          <a:xfrm>
            <a:off x="17906741" y="6620636"/>
            <a:ext cx="519821" cy="463232"/>
          </a:xfrm>
          <a:custGeom>
            <a:avLst/>
            <a:gdLst/>
            <a:ahLst/>
            <a:cxnLst>
              <a:cxn ang="0">
                <a:pos x="wd2" y="hd2"/>
              </a:cxn>
              <a:cxn ang="5400000">
                <a:pos x="wd2" y="hd2"/>
              </a:cxn>
              <a:cxn ang="10800000">
                <a:pos x="wd2" y="hd2"/>
              </a:cxn>
              <a:cxn ang="16200000">
                <a:pos x="wd2" y="hd2"/>
              </a:cxn>
            </a:cxnLst>
            <a:rect l="0" t="0" r="r" b="b"/>
            <a:pathLst>
              <a:path w="20400" h="20462" extrusionOk="0">
                <a:moveTo>
                  <a:pt x="10200" y="20462"/>
                </a:moveTo>
                <a:cubicBezTo>
                  <a:pt x="10192" y="20455"/>
                  <a:pt x="10198" y="20425"/>
                  <a:pt x="6614" y="17387"/>
                </a:cubicBezTo>
                <a:cubicBezTo>
                  <a:pt x="3022" y="14342"/>
                  <a:pt x="1217" y="11718"/>
                  <a:pt x="441" y="9663"/>
                </a:cubicBezTo>
                <a:cubicBezTo>
                  <a:pt x="-600" y="6906"/>
                  <a:pt x="130" y="2158"/>
                  <a:pt x="3398" y="590"/>
                </a:cubicBezTo>
                <a:cubicBezTo>
                  <a:pt x="6999" y="-1138"/>
                  <a:pt x="9662" y="1413"/>
                  <a:pt x="10200" y="2125"/>
                </a:cubicBezTo>
                <a:cubicBezTo>
                  <a:pt x="10738" y="1413"/>
                  <a:pt x="13401" y="-1138"/>
                  <a:pt x="17002" y="590"/>
                </a:cubicBezTo>
                <a:cubicBezTo>
                  <a:pt x="20270" y="2158"/>
                  <a:pt x="21000" y="6906"/>
                  <a:pt x="19959" y="9663"/>
                </a:cubicBezTo>
                <a:cubicBezTo>
                  <a:pt x="19183" y="11718"/>
                  <a:pt x="17378" y="14342"/>
                  <a:pt x="13786" y="17387"/>
                </a:cubicBezTo>
                <a:cubicBezTo>
                  <a:pt x="10202" y="20425"/>
                  <a:pt x="10208" y="20455"/>
                  <a:pt x="10200" y="20462"/>
                </a:cubicBezTo>
                <a:close/>
              </a:path>
            </a:pathLst>
          </a:custGeom>
          <a:solidFill>
            <a:srgbClr val="FFFFFF"/>
          </a:solidFill>
          <a:ln w="88900">
            <a:solidFill>
              <a:srgbClr val="000000"/>
            </a:solidFill>
          </a:ln>
        </p:spPr>
        <p:txBody>
          <a:bodyPr anchor="ctr"/>
          <a:lstStyle/>
          <a:p>
            <a:pPr algn="ctr" defTabSz="1155278">
              <a:lnSpc>
                <a:spcPct val="120000"/>
              </a:lnSpc>
              <a:defRPr sz="3600">
                <a:solidFill>
                  <a:srgbClr val="333A4A"/>
                </a:solidFill>
                <a:latin typeface="Helvetica Neue"/>
                <a:ea typeface="Helvetica Neue"/>
                <a:cs typeface="Helvetica Neue"/>
                <a:sym typeface="Helvetica Neue"/>
              </a:defRPr>
            </a:pPr>
            <a:endParaRPr/>
          </a:p>
        </p:txBody>
      </p:sp>
      <p:sp>
        <p:nvSpPr>
          <p:cNvPr id="245"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6">
    <p:bg>
      <p:bgPr>
        <a:solidFill>
          <a:srgbClr val="FFFFFF"/>
        </a:solidFill>
        <a:effectLst/>
      </p:bgPr>
    </p:bg>
    <p:spTree>
      <p:nvGrpSpPr>
        <p:cNvPr id="1" name=""/>
        <p:cNvGrpSpPr/>
        <p:nvPr/>
      </p:nvGrpSpPr>
      <p:grpSpPr>
        <a:xfrm>
          <a:off x="0" y="0"/>
          <a:ext cx="0" cy="0"/>
          <a:chOff x="0" y="0"/>
          <a:chExt cx="0" cy="0"/>
        </a:xfrm>
      </p:grpSpPr>
      <p:sp>
        <p:nvSpPr>
          <p:cNvPr id="252" name="Photo Placeholder 7.jpg"/>
          <p:cNvSpPr>
            <a:spLocks noGrp="1"/>
          </p:cNvSpPr>
          <p:nvPr>
            <p:ph type="pic" idx="21"/>
          </p:nvPr>
        </p:nvSpPr>
        <p:spPr>
          <a:xfrm>
            <a:off x="10201858" y="4673798"/>
            <a:ext cx="11801545" cy="16524917"/>
          </a:xfrm>
          <a:prstGeom prst="rect">
            <a:avLst/>
          </a:prstGeom>
        </p:spPr>
        <p:txBody>
          <a:bodyPr lIns="91439" tIns="45719" rIns="91439" bIns="45719"/>
          <a:lstStyle/>
          <a:p>
            <a:endParaRPr/>
          </a:p>
        </p:txBody>
      </p:sp>
      <p:sp>
        <p:nvSpPr>
          <p:cNvPr id="253"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254" name="Photo Placeholder 17.jpg"/>
          <p:cNvSpPr>
            <a:spLocks noGrp="1"/>
          </p:cNvSpPr>
          <p:nvPr>
            <p:ph type="pic" idx="22"/>
          </p:nvPr>
        </p:nvSpPr>
        <p:spPr>
          <a:xfrm>
            <a:off x="1170325" y="-5887440"/>
            <a:ext cx="12930075" cy="19395112"/>
          </a:xfrm>
          <a:prstGeom prst="rect">
            <a:avLst/>
          </a:prstGeom>
        </p:spPr>
        <p:txBody>
          <a:bodyPr lIns="91439" tIns="45719" rIns="91439" bIns="45719"/>
          <a:lstStyle/>
          <a:p>
            <a:endParaRPr/>
          </a:p>
        </p:txBody>
      </p:sp>
      <p:sp>
        <p:nvSpPr>
          <p:cNvPr id="255" name="Rectangle"/>
          <p:cNvSpPr>
            <a:spLocks noGrp="1"/>
          </p:cNvSpPr>
          <p:nvPr>
            <p:ph type="body" sz="quarter" idx="23"/>
          </p:nvPr>
        </p:nvSpPr>
        <p:spPr>
          <a:xfrm rot="5400000">
            <a:off x="2696969" y="5597023"/>
            <a:ext cx="5818251" cy="8641934"/>
          </a:xfrm>
          <a:prstGeom prst="rect">
            <a:avLst/>
          </a:prstGeom>
          <a:solidFill>
            <a:srgbClr val="FFFFFF"/>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256" name="Rectangle"/>
          <p:cNvSpPr>
            <a:spLocks noGrp="1"/>
          </p:cNvSpPr>
          <p:nvPr>
            <p:ph type="body" sz="quarter" idx="24"/>
          </p:nvPr>
        </p:nvSpPr>
        <p:spPr>
          <a:xfrm rot="5400000">
            <a:off x="15231777" y="80131"/>
            <a:ext cx="5818250" cy="7459906"/>
          </a:xfrm>
          <a:prstGeom prst="rect">
            <a:avLst/>
          </a:prstGeom>
          <a:solidFill>
            <a:srgbClr val="252525"/>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257" name="Body Level One…"/>
          <p:cNvSpPr txBox="1">
            <a:spLocks noGrp="1"/>
          </p:cNvSpPr>
          <p:nvPr>
            <p:ph type="body" sz="quarter" idx="1"/>
          </p:nvPr>
        </p:nvSpPr>
        <p:spPr>
          <a:xfrm>
            <a:off x="2041609" y="9119751"/>
            <a:ext cx="7128970" cy="3080007"/>
          </a:xfrm>
          <a:prstGeom prst="rect">
            <a:avLst/>
          </a:prstGeom>
        </p:spPr>
        <p:txBody>
          <a:bodyPr/>
          <a:lstStyle>
            <a:lvl1pPr>
              <a:lnSpc>
                <a:spcPct val="120000"/>
              </a:lnSpc>
              <a:defRPr sz="2000">
                <a:solidFill>
                  <a:srgbClr val="242525"/>
                </a:solidFill>
              </a:defRPr>
            </a:lvl1pPr>
            <a:lvl2pPr>
              <a:lnSpc>
                <a:spcPct val="120000"/>
              </a:lnSpc>
              <a:defRPr sz="2000">
                <a:solidFill>
                  <a:srgbClr val="242525"/>
                </a:solidFill>
              </a:defRPr>
            </a:lvl2pPr>
            <a:lvl3pPr>
              <a:lnSpc>
                <a:spcPct val="120000"/>
              </a:lnSpc>
              <a:defRPr sz="2000">
                <a:solidFill>
                  <a:srgbClr val="242525"/>
                </a:solidFill>
              </a:defRPr>
            </a:lvl3pPr>
            <a:lvl4pPr>
              <a:lnSpc>
                <a:spcPct val="120000"/>
              </a:lnSpc>
              <a:defRPr sz="2000">
                <a:solidFill>
                  <a:srgbClr val="242525"/>
                </a:solidFill>
              </a:defRPr>
            </a:lvl4pPr>
            <a:lvl5pPr>
              <a:lnSpc>
                <a:spcPct val="120000"/>
              </a:lnSpc>
              <a:defRPr sz="2000">
                <a:solidFill>
                  <a:srgbClr val="242525"/>
                </a:solidFill>
              </a:defRPr>
            </a:lvl5pPr>
          </a:lstStyle>
          <a:p>
            <a:r>
              <a:t>Body Level One</a:t>
            </a:r>
          </a:p>
          <a:p>
            <a:pPr lvl="1"/>
            <a:r>
              <a:t>Body Level Two</a:t>
            </a:r>
          </a:p>
          <a:p>
            <a:pPr lvl="2"/>
            <a:r>
              <a:t>Body Level Three</a:t>
            </a:r>
          </a:p>
          <a:p>
            <a:pPr lvl="3"/>
            <a:r>
              <a:t>Body Level Four</a:t>
            </a:r>
          </a:p>
          <a:p>
            <a:pPr lvl="4"/>
            <a:r>
              <a:t>Body Level Five</a:t>
            </a:r>
          </a:p>
        </p:txBody>
      </p:sp>
      <p:sp>
        <p:nvSpPr>
          <p:cNvPr id="258" name="Pellentesque Euismod"/>
          <p:cNvSpPr txBox="1">
            <a:spLocks noGrp="1"/>
          </p:cNvSpPr>
          <p:nvPr>
            <p:ph type="body" sz="quarter" idx="25"/>
          </p:nvPr>
        </p:nvSpPr>
        <p:spPr>
          <a:xfrm>
            <a:off x="3284500" y="7636222"/>
            <a:ext cx="5857876" cy="1084029"/>
          </a:xfrm>
          <a:prstGeom prst="rect">
            <a:avLst/>
          </a:prstGeom>
        </p:spPr>
        <p:txBody>
          <a:bodyPr anchor="ctr"/>
          <a:lstStyle>
            <a:lvl1pPr>
              <a:defRPr sz="2800" b="1" cap="all" spc="279">
                <a:solidFill>
                  <a:srgbClr val="242525"/>
                </a:solidFill>
              </a:defRPr>
            </a:lvl1pPr>
          </a:lstStyle>
          <a:p>
            <a:r>
              <a:t>Pellentesque Euismod</a:t>
            </a:r>
          </a:p>
        </p:txBody>
      </p:sp>
      <p:sp>
        <p:nvSpPr>
          <p:cNvPr id="259" name="Shape"/>
          <p:cNvSpPr>
            <a:spLocks noGrp="1"/>
          </p:cNvSpPr>
          <p:nvPr>
            <p:ph type="body" sz="quarter" idx="26"/>
          </p:nvPr>
        </p:nvSpPr>
        <p:spPr>
          <a:xfrm>
            <a:off x="2051694" y="7785117"/>
            <a:ext cx="858154" cy="786238"/>
          </a:xfrm>
          <a:custGeom>
            <a:avLst/>
            <a:gdLst/>
            <a:ahLst/>
            <a:cxnLst>
              <a:cxn ang="0">
                <a:pos x="wd2" y="hd2"/>
              </a:cxn>
              <a:cxn ang="5400000">
                <a:pos x="wd2" y="hd2"/>
              </a:cxn>
              <a:cxn ang="10800000">
                <a:pos x="wd2" y="hd2"/>
              </a:cxn>
              <a:cxn ang="16200000">
                <a:pos x="wd2" y="hd2"/>
              </a:cxn>
            </a:cxnLst>
            <a:rect l="0" t="0" r="r" b="b"/>
            <a:pathLst>
              <a:path w="21600" h="21600" extrusionOk="0">
                <a:moveTo>
                  <a:pt x="5032" y="3846"/>
                </a:moveTo>
                <a:cubicBezTo>
                  <a:pt x="5032" y="3652"/>
                  <a:pt x="5176" y="3495"/>
                  <a:pt x="5353" y="3495"/>
                </a:cubicBezTo>
                <a:lnTo>
                  <a:pt x="6757" y="3495"/>
                </a:lnTo>
                <a:cubicBezTo>
                  <a:pt x="7287" y="3495"/>
                  <a:pt x="7717" y="3025"/>
                  <a:pt x="7717" y="2447"/>
                </a:cubicBezTo>
                <a:cubicBezTo>
                  <a:pt x="7717" y="2253"/>
                  <a:pt x="7861" y="2096"/>
                  <a:pt x="8038" y="2096"/>
                </a:cubicBezTo>
                <a:lnTo>
                  <a:pt x="13562" y="2096"/>
                </a:lnTo>
                <a:cubicBezTo>
                  <a:pt x="13739" y="2096"/>
                  <a:pt x="13883" y="2253"/>
                  <a:pt x="13883" y="2447"/>
                </a:cubicBezTo>
                <a:cubicBezTo>
                  <a:pt x="13883" y="3025"/>
                  <a:pt x="14313" y="3495"/>
                  <a:pt x="14843" y="3495"/>
                </a:cubicBezTo>
                <a:lnTo>
                  <a:pt x="16247" y="3495"/>
                </a:lnTo>
                <a:cubicBezTo>
                  <a:pt x="16424" y="3495"/>
                  <a:pt x="16568" y="3652"/>
                  <a:pt x="16568" y="3846"/>
                </a:cubicBezTo>
                <a:lnTo>
                  <a:pt x="16568" y="12562"/>
                </a:lnTo>
                <a:cubicBezTo>
                  <a:pt x="16568" y="12756"/>
                  <a:pt x="16424" y="12913"/>
                  <a:pt x="16247" y="12913"/>
                </a:cubicBezTo>
                <a:lnTo>
                  <a:pt x="5353" y="12913"/>
                </a:lnTo>
                <a:cubicBezTo>
                  <a:pt x="5176" y="12913"/>
                  <a:pt x="5032" y="12756"/>
                  <a:pt x="5032" y="12562"/>
                </a:cubicBezTo>
                <a:cubicBezTo>
                  <a:pt x="5032" y="12562"/>
                  <a:pt x="5032" y="3846"/>
                  <a:pt x="5032" y="3846"/>
                </a:cubicBezTo>
                <a:close/>
                <a:moveTo>
                  <a:pt x="8543" y="19500"/>
                </a:moveTo>
                <a:lnTo>
                  <a:pt x="8260" y="19795"/>
                </a:lnTo>
                <a:cubicBezTo>
                  <a:pt x="7878" y="20196"/>
                  <a:pt x="7864" y="20859"/>
                  <a:pt x="8231" y="21277"/>
                </a:cubicBezTo>
                <a:cubicBezTo>
                  <a:pt x="8420" y="21492"/>
                  <a:pt x="8672" y="21600"/>
                  <a:pt x="8924" y="21600"/>
                </a:cubicBezTo>
                <a:cubicBezTo>
                  <a:pt x="9163" y="21600"/>
                  <a:pt x="9402" y="21503"/>
                  <a:pt x="9588" y="21309"/>
                </a:cubicBezTo>
                <a:lnTo>
                  <a:pt x="11464" y="19349"/>
                </a:lnTo>
                <a:cubicBezTo>
                  <a:pt x="11467" y="19346"/>
                  <a:pt x="11469" y="19342"/>
                  <a:pt x="11472" y="19339"/>
                </a:cubicBezTo>
                <a:cubicBezTo>
                  <a:pt x="11487" y="19323"/>
                  <a:pt x="11499" y="19305"/>
                  <a:pt x="11513" y="19288"/>
                </a:cubicBezTo>
                <a:cubicBezTo>
                  <a:pt x="11539" y="19256"/>
                  <a:pt x="11564" y="19225"/>
                  <a:pt x="11586" y="19191"/>
                </a:cubicBezTo>
                <a:cubicBezTo>
                  <a:pt x="11599" y="19171"/>
                  <a:pt x="11609" y="19149"/>
                  <a:pt x="11621" y="19128"/>
                </a:cubicBezTo>
                <a:cubicBezTo>
                  <a:pt x="11639" y="19094"/>
                  <a:pt x="11658" y="19060"/>
                  <a:pt x="11672" y="19024"/>
                </a:cubicBezTo>
                <a:cubicBezTo>
                  <a:pt x="11682" y="19000"/>
                  <a:pt x="11691" y="18975"/>
                  <a:pt x="11699" y="18950"/>
                </a:cubicBezTo>
                <a:cubicBezTo>
                  <a:pt x="11711" y="18914"/>
                  <a:pt x="11722" y="18877"/>
                  <a:pt x="11730" y="18840"/>
                </a:cubicBezTo>
                <a:cubicBezTo>
                  <a:pt x="11736" y="18814"/>
                  <a:pt x="11740" y="18788"/>
                  <a:pt x="11744" y="18762"/>
                </a:cubicBezTo>
                <a:cubicBezTo>
                  <a:pt x="11751" y="18721"/>
                  <a:pt x="11754" y="18680"/>
                  <a:pt x="11756" y="18639"/>
                </a:cubicBezTo>
                <a:cubicBezTo>
                  <a:pt x="11756" y="18623"/>
                  <a:pt x="11760" y="18608"/>
                  <a:pt x="11760" y="18592"/>
                </a:cubicBezTo>
                <a:cubicBezTo>
                  <a:pt x="11760" y="18583"/>
                  <a:pt x="11758" y="18574"/>
                  <a:pt x="11757" y="18565"/>
                </a:cubicBezTo>
                <a:cubicBezTo>
                  <a:pt x="11757" y="18520"/>
                  <a:pt x="11752" y="18475"/>
                  <a:pt x="11745" y="18431"/>
                </a:cubicBezTo>
                <a:cubicBezTo>
                  <a:pt x="11742" y="18410"/>
                  <a:pt x="11741" y="18388"/>
                  <a:pt x="11737" y="18367"/>
                </a:cubicBezTo>
                <a:cubicBezTo>
                  <a:pt x="11727" y="18317"/>
                  <a:pt x="11711" y="18267"/>
                  <a:pt x="11694" y="18217"/>
                </a:cubicBezTo>
                <a:cubicBezTo>
                  <a:pt x="11690" y="18206"/>
                  <a:pt x="11687" y="18193"/>
                  <a:pt x="11683" y="18181"/>
                </a:cubicBezTo>
                <a:cubicBezTo>
                  <a:pt x="11661" y="18124"/>
                  <a:pt x="11634" y="18069"/>
                  <a:pt x="11602" y="18015"/>
                </a:cubicBezTo>
                <a:lnTo>
                  <a:pt x="10251" y="15780"/>
                </a:lnTo>
                <a:cubicBezTo>
                  <a:pt x="9959" y="15297"/>
                  <a:pt x="9365" y="15164"/>
                  <a:pt x="8921" y="15482"/>
                </a:cubicBezTo>
                <a:cubicBezTo>
                  <a:pt x="8478" y="15801"/>
                  <a:pt x="8356" y="16450"/>
                  <a:pt x="8648" y="16934"/>
                </a:cubicBezTo>
                <a:lnTo>
                  <a:pt x="8947" y="17428"/>
                </a:lnTo>
                <a:cubicBezTo>
                  <a:pt x="5334" y="16986"/>
                  <a:pt x="1920" y="15306"/>
                  <a:pt x="1920" y="13039"/>
                </a:cubicBezTo>
                <a:cubicBezTo>
                  <a:pt x="1920" y="12303"/>
                  <a:pt x="2345" y="11545"/>
                  <a:pt x="3112" y="10866"/>
                </a:cubicBezTo>
                <a:lnTo>
                  <a:pt x="3112" y="12562"/>
                </a:lnTo>
                <a:cubicBezTo>
                  <a:pt x="3112" y="13911"/>
                  <a:pt x="4117" y="15009"/>
                  <a:pt x="5353" y="15009"/>
                </a:cubicBezTo>
                <a:lnTo>
                  <a:pt x="16247" y="15009"/>
                </a:lnTo>
                <a:cubicBezTo>
                  <a:pt x="17483" y="15009"/>
                  <a:pt x="18488" y="13911"/>
                  <a:pt x="18488" y="12562"/>
                </a:cubicBezTo>
                <a:lnTo>
                  <a:pt x="18488" y="10864"/>
                </a:lnTo>
                <a:cubicBezTo>
                  <a:pt x="19105" y="11405"/>
                  <a:pt x="19680" y="12147"/>
                  <a:pt x="19680" y="13039"/>
                </a:cubicBezTo>
                <a:cubicBezTo>
                  <a:pt x="19680" y="14766"/>
                  <a:pt x="17425" y="16471"/>
                  <a:pt x="14197" y="17184"/>
                </a:cubicBezTo>
                <a:cubicBezTo>
                  <a:pt x="13677" y="17299"/>
                  <a:pt x="13341" y="17852"/>
                  <a:pt x="13446" y="18419"/>
                </a:cubicBezTo>
                <a:cubicBezTo>
                  <a:pt x="13538" y="18917"/>
                  <a:pt x="13939" y="19259"/>
                  <a:pt x="14386" y="19259"/>
                </a:cubicBezTo>
                <a:cubicBezTo>
                  <a:pt x="14449" y="19259"/>
                  <a:pt x="14513" y="19253"/>
                  <a:pt x="14578" y="19239"/>
                </a:cubicBezTo>
                <a:cubicBezTo>
                  <a:pt x="18843" y="18296"/>
                  <a:pt x="21600" y="15862"/>
                  <a:pt x="21600" y="13039"/>
                </a:cubicBezTo>
                <a:cubicBezTo>
                  <a:pt x="21600" y="11249"/>
                  <a:pt x="20507" y="9592"/>
                  <a:pt x="18522" y="8372"/>
                </a:cubicBezTo>
                <a:cubicBezTo>
                  <a:pt x="18512" y="8365"/>
                  <a:pt x="18500" y="8362"/>
                  <a:pt x="18488" y="8356"/>
                </a:cubicBezTo>
                <a:lnTo>
                  <a:pt x="18488" y="3846"/>
                </a:lnTo>
                <a:cubicBezTo>
                  <a:pt x="18488" y="2497"/>
                  <a:pt x="17483" y="1399"/>
                  <a:pt x="16247" y="1399"/>
                </a:cubicBezTo>
                <a:lnTo>
                  <a:pt x="15587" y="1399"/>
                </a:lnTo>
                <a:cubicBezTo>
                  <a:pt x="15227" y="573"/>
                  <a:pt x="14455" y="0"/>
                  <a:pt x="13562" y="0"/>
                </a:cubicBezTo>
                <a:lnTo>
                  <a:pt x="8038" y="0"/>
                </a:lnTo>
                <a:cubicBezTo>
                  <a:pt x="7146" y="0"/>
                  <a:pt x="6373" y="573"/>
                  <a:pt x="6013" y="1399"/>
                </a:cubicBezTo>
                <a:lnTo>
                  <a:pt x="5353" y="1399"/>
                </a:lnTo>
                <a:cubicBezTo>
                  <a:pt x="4117" y="1399"/>
                  <a:pt x="3112" y="2497"/>
                  <a:pt x="3112" y="3846"/>
                </a:cubicBezTo>
                <a:lnTo>
                  <a:pt x="3112" y="8354"/>
                </a:lnTo>
                <a:cubicBezTo>
                  <a:pt x="1105" y="9577"/>
                  <a:pt x="0" y="11235"/>
                  <a:pt x="0" y="13039"/>
                </a:cubicBezTo>
                <a:cubicBezTo>
                  <a:pt x="0" y="16265"/>
                  <a:pt x="3606" y="18882"/>
                  <a:pt x="8543" y="19500"/>
                </a:cubicBezTo>
                <a:close/>
                <a:moveTo>
                  <a:pt x="10800" y="5268"/>
                </a:moveTo>
                <a:cubicBezTo>
                  <a:pt x="11989" y="5268"/>
                  <a:pt x="12956" y="6324"/>
                  <a:pt x="12956" y="7622"/>
                </a:cubicBezTo>
                <a:cubicBezTo>
                  <a:pt x="12956" y="8919"/>
                  <a:pt x="11989" y="9975"/>
                  <a:pt x="10800" y="9975"/>
                </a:cubicBezTo>
                <a:lnTo>
                  <a:pt x="10800" y="9975"/>
                </a:lnTo>
                <a:cubicBezTo>
                  <a:pt x="9611" y="9975"/>
                  <a:pt x="8644" y="8919"/>
                  <a:pt x="8644" y="7622"/>
                </a:cubicBezTo>
                <a:cubicBezTo>
                  <a:pt x="8644" y="6324"/>
                  <a:pt x="9611" y="5268"/>
                  <a:pt x="10800" y="5268"/>
                </a:cubicBezTo>
                <a:close/>
                <a:moveTo>
                  <a:pt x="10800" y="12070"/>
                </a:moveTo>
                <a:cubicBezTo>
                  <a:pt x="13048" y="12070"/>
                  <a:pt x="14876" y="10075"/>
                  <a:pt x="14876" y="7622"/>
                </a:cubicBezTo>
                <a:cubicBezTo>
                  <a:pt x="14876" y="5168"/>
                  <a:pt x="13047" y="3172"/>
                  <a:pt x="10800" y="3172"/>
                </a:cubicBezTo>
                <a:cubicBezTo>
                  <a:pt x="8553" y="3172"/>
                  <a:pt x="6724" y="5168"/>
                  <a:pt x="6724" y="7622"/>
                </a:cubicBezTo>
                <a:cubicBezTo>
                  <a:pt x="6724" y="10075"/>
                  <a:pt x="8553" y="12070"/>
                  <a:pt x="10800" y="12070"/>
                </a:cubicBezTo>
                <a:close/>
              </a:path>
            </a:pathLst>
          </a:custGeom>
          <a:solidFill>
            <a:srgbClr val="242525"/>
          </a:solidFill>
        </p:spPr>
        <p:txBody>
          <a:bodyPr lIns="53578" tIns="53578" rIns="53578" bIns="53578" anchor="ctr"/>
          <a:lstStyle/>
          <a:p>
            <a:pPr>
              <a:defRPr sz="5600" b="1" cap="all" spc="559">
                <a:solidFill>
                  <a:srgbClr val="000000"/>
                </a:solidFill>
              </a:defRPr>
            </a:pPr>
            <a:endParaRPr/>
          </a:p>
        </p:txBody>
      </p:sp>
      <p:sp>
        <p:nvSpPr>
          <p:cNvPr id="260" name="Pellentesque Euismod"/>
          <p:cNvSpPr txBox="1">
            <a:spLocks noGrp="1"/>
          </p:cNvSpPr>
          <p:nvPr>
            <p:ph type="body" sz="quarter" idx="27"/>
          </p:nvPr>
        </p:nvSpPr>
        <p:spPr>
          <a:xfrm>
            <a:off x="15028552" y="2775250"/>
            <a:ext cx="6224701" cy="1084029"/>
          </a:xfrm>
          <a:prstGeom prst="rect">
            <a:avLst/>
          </a:prstGeom>
        </p:spPr>
        <p:txBody>
          <a:bodyPr anchor="ctr"/>
          <a:lstStyle>
            <a:lvl1pPr algn="ctr">
              <a:defRPr sz="2800" b="1" cap="all" spc="279"/>
            </a:lvl1pPr>
          </a:lstStyle>
          <a:p>
            <a:r>
              <a:t>Pellentesque Euismod</a:t>
            </a:r>
          </a:p>
        </p:txBody>
      </p:sp>
      <p:sp>
        <p:nvSpPr>
          <p:cNvPr id="261" name="Shape"/>
          <p:cNvSpPr>
            <a:spLocks noGrp="1"/>
          </p:cNvSpPr>
          <p:nvPr>
            <p:ph type="body" sz="quarter" idx="28"/>
          </p:nvPr>
        </p:nvSpPr>
        <p:spPr>
          <a:xfrm>
            <a:off x="17711825" y="1613017"/>
            <a:ext cx="858154" cy="786237"/>
          </a:xfrm>
          <a:custGeom>
            <a:avLst/>
            <a:gdLst/>
            <a:ahLst/>
            <a:cxnLst>
              <a:cxn ang="0">
                <a:pos x="wd2" y="hd2"/>
              </a:cxn>
              <a:cxn ang="5400000">
                <a:pos x="wd2" y="hd2"/>
              </a:cxn>
              <a:cxn ang="10800000">
                <a:pos x="wd2" y="hd2"/>
              </a:cxn>
              <a:cxn ang="16200000">
                <a:pos x="wd2" y="hd2"/>
              </a:cxn>
            </a:cxnLst>
            <a:rect l="0" t="0" r="r" b="b"/>
            <a:pathLst>
              <a:path w="21600" h="21600" extrusionOk="0">
                <a:moveTo>
                  <a:pt x="5032" y="3846"/>
                </a:moveTo>
                <a:cubicBezTo>
                  <a:pt x="5032" y="3652"/>
                  <a:pt x="5176" y="3495"/>
                  <a:pt x="5353" y="3495"/>
                </a:cubicBezTo>
                <a:lnTo>
                  <a:pt x="6757" y="3495"/>
                </a:lnTo>
                <a:cubicBezTo>
                  <a:pt x="7287" y="3495"/>
                  <a:pt x="7717" y="3025"/>
                  <a:pt x="7717" y="2447"/>
                </a:cubicBezTo>
                <a:cubicBezTo>
                  <a:pt x="7717" y="2253"/>
                  <a:pt x="7861" y="2096"/>
                  <a:pt x="8038" y="2096"/>
                </a:cubicBezTo>
                <a:lnTo>
                  <a:pt x="13562" y="2096"/>
                </a:lnTo>
                <a:cubicBezTo>
                  <a:pt x="13739" y="2096"/>
                  <a:pt x="13883" y="2253"/>
                  <a:pt x="13883" y="2447"/>
                </a:cubicBezTo>
                <a:cubicBezTo>
                  <a:pt x="13883" y="3025"/>
                  <a:pt x="14313" y="3495"/>
                  <a:pt x="14843" y="3495"/>
                </a:cubicBezTo>
                <a:lnTo>
                  <a:pt x="16247" y="3495"/>
                </a:lnTo>
                <a:cubicBezTo>
                  <a:pt x="16424" y="3495"/>
                  <a:pt x="16568" y="3652"/>
                  <a:pt x="16568" y="3846"/>
                </a:cubicBezTo>
                <a:lnTo>
                  <a:pt x="16568" y="12562"/>
                </a:lnTo>
                <a:cubicBezTo>
                  <a:pt x="16568" y="12756"/>
                  <a:pt x="16424" y="12913"/>
                  <a:pt x="16247" y="12913"/>
                </a:cubicBezTo>
                <a:lnTo>
                  <a:pt x="5353" y="12913"/>
                </a:lnTo>
                <a:cubicBezTo>
                  <a:pt x="5176" y="12913"/>
                  <a:pt x="5032" y="12756"/>
                  <a:pt x="5032" y="12562"/>
                </a:cubicBezTo>
                <a:cubicBezTo>
                  <a:pt x="5032" y="12562"/>
                  <a:pt x="5032" y="3846"/>
                  <a:pt x="5032" y="3846"/>
                </a:cubicBezTo>
                <a:close/>
                <a:moveTo>
                  <a:pt x="8543" y="19500"/>
                </a:moveTo>
                <a:lnTo>
                  <a:pt x="8260" y="19795"/>
                </a:lnTo>
                <a:cubicBezTo>
                  <a:pt x="7878" y="20196"/>
                  <a:pt x="7864" y="20859"/>
                  <a:pt x="8231" y="21277"/>
                </a:cubicBezTo>
                <a:cubicBezTo>
                  <a:pt x="8420" y="21492"/>
                  <a:pt x="8672" y="21600"/>
                  <a:pt x="8924" y="21600"/>
                </a:cubicBezTo>
                <a:cubicBezTo>
                  <a:pt x="9163" y="21600"/>
                  <a:pt x="9402" y="21503"/>
                  <a:pt x="9588" y="21309"/>
                </a:cubicBezTo>
                <a:lnTo>
                  <a:pt x="11464" y="19349"/>
                </a:lnTo>
                <a:cubicBezTo>
                  <a:pt x="11467" y="19346"/>
                  <a:pt x="11469" y="19342"/>
                  <a:pt x="11472" y="19339"/>
                </a:cubicBezTo>
                <a:cubicBezTo>
                  <a:pt x="11487" y="19323"/>
                  <a:pt x="11499" y="19305"/>
                  <a:pt x="11513" y="19288"/>
                </a:cubicBezTo>
                <a:cubicBezTo>
                  <a:pt x="11539" y="19256"/>
                  <a:pt x="11564" y="19225"/>
                  <a:pt x="11586" y="19191"/>
                </a:cubicBezTo>
                <a:cubicBezTo>
                  <a:pt x="11599" y="19171"/>
                  <a:pt x="11609" y="19149"/>
                  <a:pt x="11621" y="19128"/>
                </a:cubicBezTo>
                <a:cubicBezTo>
                  <a:pt x="11639" y="19094"/>
                  <a:pt x="11658" y="19060"/>
                  <a:pt x="11672" y="19024"/>
                </a:cubicBezTo>
                <a:cubicBezTo>
                  <a:pt x="11682" y="19000"/>
                  <a:pt x="11691" y="18975"/>
                  <a:pt x="11699" y="18950"/>
                </a:cubicBezTo>
                <a:cubicBezTo>
                  <a:pt x="11711" y="18914"/>
                  <a:pt x="11722" y="18877"/>
                  <a:pt x="11730" y="18840"/>
                </a:cubicBezTo>
                <a:cubicBezTo>
                  <a:pt x="11736" y="18814"/>
                  <a:pt x="11740" y="18788"/>
                  <a:pt x="11744" y="18762"/>
                </a:cubicBezTo>
                <a:cubicBezTo>
                  <a:pt x="11751" y="18721"/>
                  <a:pt x="11754" y="18680"/>
                  <a:pt x="11756" y="18639"/>
                </a:cubicBezTo>
                <a:cubicBezTo>
                  <a:pt x="11756" y="18623"/>
                  <a:pt x="11760" y="18608"/>
                  <a:pt x="11760" y="18592"/>
                </a:cubicBezTo>
                <a:cubicBezTo>
                  <a:pt x="11760" y="18583"/>
                  <a:pt x="11758" y="18574"/>
                  <a:pt x="11757" y="18565"/>
                </a:cubicBezTo>
                <a:cubicBezTo>
                  <a:pt x="11757" y="18520"/>
                  <a:pt x="11752" y="18475"/>
                  <a:pt x="11745" y="18431"/>
                </a:cubicBezTo>
                <a:cubicBezTo>
                  <a:pt x="11742" y="18410"/>
                  <a:pt x="11741" y="18388"/>
                  <a:pt x="11737" y="18367"/>
                </a:cubicBezTo>
                <a:cubicBezTo>
                  <a:pt x="11727" y="18317"/>
                  <a:pt x="11711" y="18267"/>
                  <a:pt x="11694" y="18217"/>
                </a:cubicBezTo>
                <a:cubicBezTo>
                  <a:pt x="11690" y="18206"/>
                  <a:pt x="11687" y="18193"/>
                  <a:pt x="11683" y="18181"/>
                </a:cubicBezTo>
                <a:cubicBezTo>
                  <a:pt x="11661" y="18124"/>
                  <a:pt x="11634" y="18069"/>
                  <a:pt x="11602" y="18015"/>
                </a:cubicBezTo>
                <a:lnTo>
                  <a:pt x="10251" y="15780"/>
                </a:lnTo>
                <a:cubicBezTo>
                  <a:pt x="9959" y="15297"/>
                  <a:pt x="9365" y="15164"/>
                  <a:pt x="8921" y="15482"/>
                </a:cubicBezTo>
                <a:cubicBezTo>
                  <a:pt x="8478" y="15801"/>
                  <a:pt x="8356" y="16450"/>
                  <a:pt x="8648" y="16934"/>
                </a:cubicBezTo>
                <a:lnTo>
                  <a:pt x="8947" y="17428"/>
                </a:lnTo>
                <a:cubicBezTo>
                  <a:pt x="5334" y="16986"/>
                  <a:pt x="1920" y="15306"/>
                  <a:pt x="1920" y="13039"/>
                </a:cubicBezTo>
                <a:cubicBezTo>
                  <a:pt x="1920" y="12303"/>
                  <a:pt x="2345" y="11545"/>
                  <a:pt x="3112" y="10866"/>
                </a:cubicBezTo>
                <a:lnTo>
                  <a:pt x="3112" y="12562"/>
                </a:lnTo>
                <a:cubicBezTo>
                  <a:pt x="3112" y="13911"/>
                  <a:pt x="4117" y="15009"/>
                  <a:pt x="5353" y="15009"/>
                </a:cubicBezTo>
                <a:lnTo>
                  <a:pt x="16247" y="15009"/>
                </a:lnTo>
                <a:cubicBezTo>
                  <a:pt x="17483" y="15009"/>
                  <a:pt x="18488" y="13911"/>
                  <a:pt x="18488" y="12562"/>
                </a:cubicBezTo>
                <a:lnTo>
                  <a:pt x="18488" y="10864"/>
                </a:lnTo>
                <a:cubicBezTo>
                  <a:pt x="19105" y="11405"/>
                  <a:pt x="19680" y="12147"/>
                  <a:pt x="19680" y="13039"/>
                </a:cubicBezTo>
                <a:cubicBezTo>
                  <a:pt x="19680" y="14766"/>
                  <a:pt x="17425" y="16471"/>
                  <a:pt x="14197" y="17184"/>
                </a:cubicBezTo>
                <a:cubicBezTo>
                  <a:pt x="13677" y="17299"/>
                  <a:pt x="13341" y="17852"/>
                  <a:pt x="13446" y="18419"/>
                </a:cubicBezTo>
                <a:cubicBezTo>
                  <a:pt x="13538" y="18917"/>
                  <a:pt x="13939" y="19259"/>
                  <a:pt x="14386" y="19259"/>
                </a:cubicBezTo>
                <a:cubicBezTo>
                  <a:pt x="14449" y="19259"/>
                  <a:pt x="14513" y="19253"/>
                  <a:pt x="14578" y="19239"/>
                </a:cubicBezTo>
                <a:cubicBezTo>
                  <a:pt x="18843" y="18296"/>
                  <a:pt x="21600" y="15862"/>
                  <a:pt x="21600" y="13039"/>
                </a:cubicBezTo>
                <a:cubicBezTo>
                  <a:pt x="21600" y="11249"/>
                  <a:pt x="20507" y="9592"/>
                  <a:pt x="18522" y="8372"/>
                </a:cubicBezTo>
                <a:cubicBezTo>
                  <a:pt x="18512" y="8365"/>
                  <a:pt x="18500" y="8362"/>
                  <a:pt x="18488" y="8356"/>
                </a:cubicBezTo>
                <a:lnTo>
                  <a:pt x="18488" y="3846"/>
                </a:lnTo>
                <a:cubicBezTo>
                  <a:pt x="18488" y="2497"/>
                  <a:pt x="17483" y="1399"/>
                  <a:pt x="16247" y="1399"/>
                </a:cubicBezTo>
                <a:lnTo>
                  <a:pt x="15587" y="1399"/>
                </a:lnTo>
                <a:cubicBezTo>
                  <a:pt x="15227" y="573"/>
                  <a:pt x="14455" y="0"/>
                  <a:pt x="13562" y="0"/>
                </a:cubicBezTo>
                <a:lnTo>
                  <a:pt x="8038" y="0"/>
                </a:lnTo>
                <a:cubicBezTo>
                  <a:pt x="7146" y="0"/>
                  <a:pt x="6373" y="573"/>
                  <a:pt x="6013" y="1399"/>
                </a:cubicBezTo>
                <a:lnTo>
                  <a:pt x="5353" y="1399"/>
                </a:lnTo>
                <a:cubicBezTo>
                  <a:pt x="4117" y="1399"/>
                  <a:pt x="3112" y="2497"/>
                  <a:pt x="3112" y="3846"/>
                </a:cubicBezTo>
                <a:lnTo>
                  <a:pt x="3112" y="8354"/>
                </a:lnTo>
                <a:cubicBezTo>
                  <a:pt x="1105" y="9577"/>
                  <a:pt x="0" y="11235"/>
                  <a:pt x="0" y="13039"/>
                </a:cubicBezTo>
                <a:cubicBezTo>
                  <a:pt x="0" y="16265"/>
                  <a:pt x="3606" y="18882"/>
                  <a:pt x="8543" y="19500"/>
                </a:cubicBezTo>
                <a:close/>
                <a:moveTo>
                  <a:pt x="10800" y="5268"/>
                </a:moveTo>
                <a:cubicBezTo>
                  <a:pt x="11989" y="5268"/>
                  <a:pt x="12956" y="6324"/>
                  <a:pt x="12956" y="7622"/>
                </a:cubicBezTo>
                <a:cubicBezTo>
                  <a:pt x="12956" y="8919"/>
                  <a:pt x="11989" y="9975"/>
                  <a:pt x="10800" y="9975"/>
                </a:cubicBezTo>
                <a:lnTo>
                  <a:pt x="10800" y="9975"/>
                </a:lnTo>
                <a:cubicBezTo>
                  <a:pt x="9611" y="9975"/>
                  <a:pt x="8644" y="8919"/>
                  <a:pt x="8644" y="7622"/>
                </a:cubicBezTo>
                <a:cubicBezTo>
                  <a:pt x="8644" y="6324"/>
                  <a:pt x="9611" y="5268"/>
                  <a:pt x="10800" y="5268"/>
                </a:cubicBezTo>
                <a:close/>
                <a:moveTo>
                  <a:pt x="10800" y="12070"/>
                </a:moveTo>
                <a:cubicBezTo>
                  <a:pt x="13048" y="12070"/>
                  <a:pt x="14876" y="10075"/>
                  <a:pt x="14876" y="7622"/>
                </a:cubicBezTo>
                <a:cubicBezTo>
                  <a:pt x="14876" y="5168"/>
                  <a:pt x="13047" y="3172"/>
                  <a:pt x="10800" y="3172"/>
                </a:cubicBezTo>
                <a:cubicBezTo>
                  <a:pt x="8553" y="3172"/>
                  <a:pt x="6724" y="5168"/>
                  <a:pt x="6724" y="7622"/>
                </a:cubicBezTo>
                <a:cubicBezTo>
                  <a:pt x="6724" y="10075"/>
                  <a:pt x="8553" y="12070"/>
                  <a:pt x="10800" y="12070"/>
                </a:cubicBezTo>
                <a:close/>
              </a:path>
            </a:pathLst>
          </a:custGeom>
          <a:solidFill>
            <a:srgbClr val="FFFFFF"/>
          </a:solidFill>
        </p:spPr>
        <p:txBody>
          <a:bodyPr lIns="53578" tIns="53578" rIns="53578" bIns="53578" anchor="ctr"/>
          <a:lstStyle/>
          <a:p>
            <a:pPr>
              <a:defRPr sz="5600" b="1" cap="all" spc="559">
                <a:solidFill>
                  <a:srgbClr val="000000"/>
                </a:solidFill>
              </a:defRPr>
            </a:pPr>
            <a:endParaRPr/>
          </a:p>
        </p:txBody>
      </p:sp>
      <p:sp>
        <p:nvSpPr>
          <p:cNvPr id="262" name="Duis mollis, est non luctus, nisi erat ligula, eget lacinia nec elit. Praesent cursus, vel nisl et. Vestibulum id ligula felis euismod semper."/>
          <p:cNvSpPr txBox="1">
            <a:spLocks noGrp="1"/>
          </p:cNvSpPr>
          <p:nvPr>
            <p:ph type="body" sz="quarter" idx="29"/>
          </p:nvPr>
        </p:nvSpPr>
        <p:spPr>
          <a:xfrm>
            <a:off x="15028552" y="3951268"/>
            <a:ext cx="6224701" cy="2055884"/>
          </a:xfrm>
          <a:prstGeom prst="rect">
            <a:avLst/>
          </a:prstGeom>
        </p:spPr>
        <p:txBody>
          <a:bodyPr/>
          <a:lstStyle>
            <a:lvl1pPr>
              <a:lnSpc>
                <a:spcPct val="120000"/>
              </a:lnSpc>
              <a:defRPr sz="2000"/>
            </a:lvl1pPr>
          </a:lstStyle>
          <a:p>
            <a:r>
              <a:t>Duis mollis, est non luctus, nisi erat ligula, eget lacinia nec elit. Praesent cursus, vel nisl et. Vestibulum id ligula felis euismod semper.</a:t>
            </a:r>
          </a:p>
        </p:txBody>
      </p:sp>
      <p:sp>
        <p:nvSpPr>
          <p:cNvPr id="263"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7">
    <p:bg>
      <p:bgPr>
        <a:solidFill>
          <a:srgbClr val="FFFFFF"/>
        </a:solidFill>
        <a:effectLst/>
      </p:bgPr>
    </p:bg>
    <p:spTree>
      <p:nvGrpSpPr>
        <p:cNvPr id="1" name=""/>
        <p:cNvGrpSpPr/>
        <p:nvPr/>
      </p:nvGrpSpPr>
      <p:grpSpPr>
        <a:xfrm>
          <a:off x="0" y="0"/>
          <a:ext cx="0" cy="0"/>
          <a:chOff x="0" y="0"/>
          <a:chExt cx="0" cy="0"/>
        </a:xfrm>
      </p:grpSpPr>
      <p:sp>
        <p:nvSpPr>
          <p:cNvPr id="270"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271" name="Photo Placeholder 17.jpg"/>
          <p:cNvSpPr>
            <a:spLocks noGrp="1"/>
          </p:cNvSpPr>
          <p:nvPr>
            <p:ph type="pic" idx="21"/>
          </p:nvPr>
        </p:nvSpPr>
        <p:spPr>
          <a:xfrm>
            <a:off x="1157398" y="-5903141"/>
            <a:ext cx="12943002" cy="19414502"/>
          </a:xfrm>
          <a:prstGeom prst="rect">
            <a:avLst/>
          </a:prstGeom>
        </p:spPr>
        <p:txBody>
          <a:bodyPr lIns="91439" tIns="45719" rIns="91439" bIns="45719"/>
          <a:lstStyle/>
          <a:p>
            <a:endParaRPr/>
          </a:p>
        </p:txBody>
      </p:sp>
      <p:sp>
        <p:nvSpPr>
          <p:cNvPr id="272" name="Photo Placeholder 7.jpg"/>
          <p:cNvSpPr>
            <a:spLocks noGrp="1"/>
          </p:cNvSpPr>
          <p:nvPr>
            <p:ph type="pic" idx="22"/>
          </p:nvPr>
        </p:nvSpPr>
        <p:spPr>
          <a:xfrm>
            <a:off x="1037172" y="4784592"/>
            <a:ext cx="13063228" cy="18291567"/>
          </a:xfrm>
          <a:prstGeom prst="rect">
            <a:avLst/>
          </a:prstGeom>
        </p:spPr>
        <p:txBody>
          <a:bodyPr lIns="91439" tIns="45719" rIns="91439" bIns="45719"/>
          <a:lstStyle/>
          <a:p>
            <a:endParaRPr/>
          </a:p>
        </p:txBody>
      </p:sp>
      <p:sp>
        <p:nvSpPr>
          <p:cNvPr id="273" name="01"/>
          <p:cNvSpPr txBox="1">
            <a:spLocks noGrp="1"/>
          </p:cNvSpPr>
          <p:nvPr>
            <p:ph type="body" sz="quarter" idx="23"/>
          </p:nvPr>
        </p:nvSpPr>
        <p:spPr>
          <a:xfrm>
            <a:off x="15079969" y="8131925"/>
            <a:ext cx="1687774" cy="983819"/>
          </a:xfrm>
          <a:prstGeom prst="rect">
            <a:avLst/>
          </a:prstGeom>
        </p:spPr>
        <p:txBody>
          <a:bodyPr anchor="ctr"/>
          <a:lstStyle>
            <a:lvl1pPr>
              <a:defRPr sz="7600" b="1" cap="all">
                <a:solidFill>
                  <a:srgbClr val="242525"/>
                </a:solidFill>
              </a:defRPr>
            </a:lvl1pPr>
          </a:lstStyle>
          <a:p>
            <a:r>
              <a:t>01</a:t>
            </a:r>
          </a:p>
        </p:txBody>
      </p:sp>
      <p:sp>
        <p:nvSpPr>
          <p:cNvPr id="274" name="Body Level One…"/>
          <p:cNvSpPr txBox="1">
            <a:spLocks noGrp="1"/>
          </p:cNvSpPr>
          <p:nvPr>
            <p:ph type="body" sz="quarter" idx="1"/>
          </p:nvPr>
        </p:nvSpPr>
        <p:spPr>
          <a:xfrm>
            <a:off x="15299894" y="8837617"/>
            <a:ext cx="6531634" cy="1301198"/>
          </a:xfrm>
          <a:prstGeom prst="rect">
            <a:avLst/>
          </a:prstGeom>
        </p:spPr>
        <p:txBody>
          <a:bodyPr/>
          <a:lstStyle>
            <a:lvl1pPr>
              <a:lnSpc>
                <a:spcPct val="120000"/>
              </a:lnSpc>
              <a:defRPr sz="2000">
                <a:solidFill>
                  <a:srgbClr val="242525"/>
                </a:solidFill>
              </a:defRPr>
            </a:lvl1pPr>
            <a:lvl2pPr>
              <a:lnSpc>
                <a:spcPct val="120000"/>
              </a:lnSpc>
              <a:defRPr sz="2000">
                <a:solidFill>
                  <a:srgbClr val="242525"/>
                </a:solidFill>
              </a:defRPr>
            </a:lvl2pPr>
            <a:lvl3pPr>
              <a:lnSpc>
                <a:spcPct val="120000"/>
              </a:lnSpc>
              <a:defRPr sz="2000">
                <a:solidFill>
                  <a:srgbClr val="242525"/>
                </a:solidFill>
              </a:defRPr>
            </a:lvl3pPr>
            <a:lvl4pPr>
              <a:lnSpc>
                <a:spcPct val="120000"/>
              </a:lnSpc>
              <a:defRPr sz="2000">
                <a:solidFill>
                  <a:srgbClr val="242525"/>
                </a:solidFill>
              </a:defRPr>
            </a:lvl4pPr>
            <a:lvl5pPr>
              <a:lnSpc>
                <a:spcPct val="120000"/>
              </a:lnSpc>
              <a:defRPr sz="2000">
                <a:solidFill>
                  <a:srgbClr val="242525"/>
                </a:solidFill>
              </a:defRPr>
            </a:lvl5pPr>
          </a:lstStyle>
          <a:p>
            <a:r>
              <a:t>Body Level One</a:t>
            </a:r>
          </a:p>
          <a:p>
            <a:pPr lvl="1"/>
            <a:r>
              <a:t>Body Level Two</a:t>
            </a:r>
          </a:p>
          <a:p>
            <a:pPr lvl="2"/>
            <a:r>
              <a:t>Body Level Three</a:t>
            </a:r>
          </a:p>
          <a:p>
            <a:pPr lvl="3"/>
            <a:r>
              <a:t>Body Level Four</a:t>
            </a:r>
          </a:p>
          <a:p>
            <a:pPr lvl="4"/>
            <a:r>
              <a:t>Body Level Five</a:t>
            </a:r>
          </a:p>
        </p:txBody>
      </p:sp>
      <p:sp>
        <p:nvSpPr>
          <p:cNvPr id="275" name="02"/>
          <p:cNvSpPr txBox="1">
            <a:spLocks noGrp="1"/>
          </p:cNvSpPr>
          <p:nvPr>
            <p:ph type="body" sz="quarter" idx="24"/>
          </p:nvPr>
        </p:nvSpPr>
        <p:spPr>
          <a:xfrm>
            <a:off x="15079969" y="10630718"/>
            <a:ext cx="1687774" cy="983819"/>
          </a:xfrm>
          <a:prstGeom prst="rect">
            <a:avLst/>
          </a:prstGeom>
        </p:spPr>
        <p:txBody>
          <a:bodyPr anchor="ctr"/>
          <a:lstStyle>
            <a:lvl1pPr>
              <a:defRPr sz="7600" b="1" cap="all">
                <a:solidFill>
                  <a:srgbClr val="242525"/>
                </a:solidFill>
              </a:defRPr>
            </a:lvl1pPr>
          </a:lstStyle>
          <a:p>
            <a:r>
              <a:t>02</a:t>
            </a:r>
          </a:p>
        </p:txBody>
      </p:sp>
      <p:sp>
        <p:nvSpPr>
          <p:cNvPr id="276" name="Vivamus sagittis lacus vel augue laoreet rutrum faucibus dolor auctor."/>
          <p:cNvSpPr txBox="1">
            <a:spLocks noGrp="1"/>
          </p:cNvSpPr>
          <p:nvPr>
            <p:ph type="body" sz="quarter" idx="25"/>
          </p:nvPr>
        </p:nvSpPr>
        <p:spPr>
          <a:xfrm>
            <a:off x="15299894" y="11336410"/>
            <a:ext cx="6531634" cy="1301197"/>
          </a:xfrm>
          <a:prstGeom prst="rect">
            <a:avLst/>
          </a:prstGeom>
        </p:spPr>
        <p:txBody>
          <a:bodyPr/>
          <a:lstStyle>
            <a:lvl1pPr>
              <a:lnSpc>
                <a:spcPct val="120000"/>
              </a:lnSpc>
              <a:defRPr sz="2000">
                <a:solidFill>
                  <a:srgbClr val="242525"/>
                </a:solidFill>
              </a:defRPr>
            </a:lvl1pPr>
          </a:lstStyle>
          <a:p>
            <a:r>
              <a:t>Vivamus sagittis lacus vel augue laoreet rutrum faucibus dolor auctor.</a:t>
            </a:r>
          </a:p>
        </p:txBody>
      </p:sp>
      <p:sp>
        <p:nvSpPr>
          <p:cNvPr id="277"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8">
    <p:bg>
      <p:bgPr>
        <a:solidFill>
          <a:srgbClr val="FFFFFF"/>
        </a:solidFill>
        <a:effectLst/>
      </p:bgPr>
    </p:bg>
    <p:spTree>
      <p:nvGrpSpPr>
        <p:cNvPr id="1" name=""/>
        <p:cNvGrpSpPr/>
        <p:nvPr/>
      </p:nvGrpSpPr>
      <p:grpSpPr>
        <a:xfrm>
          <a:off x="0" y="0"/>
          <a:ext cx="0" cy="0"/>
          <a:chOff x="0" y="0"/>
          <a:chExt cx="0" cy="0"/>
        </a:xfrm>
      </p:grpSpPr>
      <p:sp>
        <p:nvSpPr>
          <p:cNvPr id="284"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285" name="Photo Placeholder 17.jpg"/>
          <p:cNvSpPr>
            <a:spLocks noGrp="1"/>
          </p:cNvSpPr>
          <p:nvPr>
            <p:ph type="pic" idx="21"/>
          </p:nvPr>
        </p:nvSpPr>
        <p:spPr>
          <a:xfrm>
            <a:off x="1220314" y="-6499478"/>
            <a:ext cx="12880086" cy="19320128"/>
          </a:xfrm>
          <a:prstGeom prst="rect">
            <a:avLst/>
          </a:prstGeom>
        </p:spPr>
        <p:txBody>
          <a:bodyPr lIns="91439" tIns="45719" rIns="91439" bIns="45719"/>
          <a:lstStyle/>
          <a:p>
            <a:endParaRPr/>
          </a:p>
        </p:txBody>
      </p:sp>
      <p:sp>
        <p:nvSpPr>
          <p:cNvPr id="286" name="Photo Placeholder 6.jpg"/>
          <p:cNvSpPr>
            <a:spLocks noGrp="1"/>
          </p:cNvSpPr>
          <p:nvPr>
            <p:ph type="pic" sz="half" idx="22"/>
          </p:nvPr>
        </p:nvSpPr>
        <p:spPr>
          <a:xfrm>
            <a:off x="1199484" y="3336514"/>
            <a:ext cx="6686191" cy="11886560"/>
          </a:xfrm>
          <a:prstGeom prst="rect">
            <a:avLst/>
          </a:prstGeom>
        </p:spPr>
        <p:txBody>
          <a:bodyPr lIns="91439" tIns="45719" rIns="91439" bIns="45719"/>
          <a:lstStyle/>
          <a:p>
            <a:endParaRPr/>
          </a:p>
        </p:txBody>
      </p:sp>
      <p:sp>
        <p:nvSpPr>
          <p:cNvPr id="287" name="Body Level One…"/>
          <p:cNvSpPr txBox="1">
            <a:spLocks noGrp="1"/>
          </p:cNvSpPr>
          <p:nvPr>
            <p:ph type="body" sz="quarter" idx="1"/>
          </p:nvPr>
        </p:nvSpPr>
        <p:spPr>
          <a:xfrm>
            <a:off x="15213072" y="7696861"/>
            <a:ext cx="6626226" cy="893266"/>
          </a:xfrm>
          <a:prstGeom prst="rect">
            <a:avLst/>
          </a:prstGeom>
        </p:spPr>
        <p:txBody>
          <a:bodyPr/>
          <a:lstStyle>
            <a:lvl1pPr>
              <a:lnSpc>
                <a:spcPct val="120000"/>
              </a:lnSpc>
              <a:defRPr sz="2000">
                <a:solidFill>
                  <a:srgbClr val="242525"/>
                </a:solidFill>
              </a:defRPr>
            </a:lvl1pPr>
            <a:lvl2pPr>
              <a:lnSpc>
                <a:spcPct val="120000"/>
              </a:lnSpc>
              <a:defRPr sz="2000">
                <a:solidFill>
                  <a:srgbClr val="242525"/>
                </a:solidFill>
              </a:defRPr>
            </a:lvl2pPr>
            <a:lvl3pPr>
              <a:lnSpc>
                <a:spcPct val="120000"/>
              </a:lnSpc>
              <a:defRPr sz="2000">
                <a:solidFill>
                  <a:srgbClr val="242525"/>
                </a:solidFill>
              </a:defRPr>
            </a:lvl3pPr>
            <a:lvl4pPr>
              <a:lnSpc>
                <a:spcPct val="120000"/>
              </a:lnSpc>
              <a:defRPr sz="2000">
                <a:solidFill>
                  <a:srgbClr val="242525"/>
                </a:solidFill>
              </a:defRPr>
            </a:lvl4pPr>
            <a:lvl5pPr>
              <a:lnSpc>
                <a:spcPct val="120000"/>
              </a:lnSpc>
              <a:defRPr sz="2000">
                <a:solidFill>
                  <a:srgbClr val="242525"/>
                </a:solidFill>
              </a:defRPr>
            </a:lvl5pPr>
          </a:lstStyle>
          <a:p>
            <a:r>
              <a:t>Body Level One</a:t>
            </a:r>
          </a:p>
          <a:p>
            <a:pPr lvl="1"/>
            <a:r>
              <a:t>Body Level Two</a:t>
            </a:r>
          </a:p>
          <a:p>
            <a:pPr lvl="2"/>
            <a:r>
              <a:t>Body Level Three</a:t>
            </a:r>
          </a:p>
          <a:p>
            <a:pPr lvl="3"/>
            <a:r>
              <a:t>Body Level Four</a:t>
            </a:r>
          </a:p>
          <a:p>
            <a:pPr lvl="4"/>
            <a:r>
              <a:t>Body Level Five</a:t>
            </a:r>
          </a:p>
        </p:txBody>
      </p:sp>
      <p:sp>
        <p:nvSpPr>
          <p:cNvPr id="288" name="Photo Placeholder 7.jpg"/>
          <p:cNvSpPr>
            <a:spLocks noGrp="1"/>
          </p:cNvSpPr>
          <p:nvPr>
            <p:ph type="pic" sz="quarter" idx="23"/>
          </p:nvPr>
        </p:nvSpPr>
        <p:spPr>
          <a:xfrm>
            <a:off x="7951267" y="4867206"/>
            <a:ext cx="6302646" cy="8825175"/>
          </a:xfrm>
          <a:prstGeom prst="rect">
            <a:avLst/>
          </a:prstGeom>
        </p:spPr>
        <p:txBody>
          <a:bodyPr lIns="91439" tIns="45719" rIns="91439" bIns="45719"/>
          <a:lstStyle/>
          <a:p>
            <a:endParaRPr/>
          </a:p>
        </p:txBody>
      </p:sp>
      <p:sp>
        <p:nvSpPr>
          <p:cNvPr id="289" name="01"/>
          <p:cNvSpPr txBox="1">
            <a:spLocks noGrp="1"/>
          </p:cNvSpPr>
          <p:nvPr>
            <p:ph type="body" sz="quarter" idx="24"/>
          </p:nvPr>
        </p:nvSpPr>
        <p:spPr>
          <a:xfrm>
            <a:off x="15103110" y="6991169"/>
            <a:ext cx="1687774" cy="983819"/>
          </a:xfrm>
          <a:prstGeom prst="rect">
            <a:avLst/>
          </a:prstGeom>
        </p:spPr>
        <p:txBody>
          <a:bodyPr anchor="ctr"/>
          <a:lstStyle>
            <a:lvl1pPr>
              <a:defRPr sz="7600" b="1" cap="all">
                <a:solidFill>
                  <a:srgbClr val="242525"/>
                </a:solidFill>
              </a:defRPr>
            </a:lvl1pPr>
          </a:lstStyle>
          <a:p>
            <a:r>
              <a:t>01</a:t>
            </a:r>
          </a:p>
        </p:txBody>
      </p:sp>
      <p:sp>
        <p:nvSpPr>
          <p:cNvPr id="290" name="02"/>
          <p:cNvSpPr txBox="1">
            <a:spLocks noGrp="1"/>
          </p:cNvSpPr>
          <p:nvPr>
            <p:ph type="body" sz="quarter" idx="25"/>
          </p:nvPr>
        </p:nvSpPr>
        <p:spPr>
          <a:xfrm>
            <a:off x="15103110" y="9105326"/>
            <a:ext cx="1687774" cy="983819"/>
          </a:xfrm>
          <a:prstGeom prst="rect">
            <a:avLst/>
          </a:prstGeom>
        </p:spPr>
        <p:txBody>
          <a:bodyPr anchor="ctr"/>
          <a:lstStyle>
            <a:lvl1pPr>
              <a:defRPr sz="7600" b="1" cap="all">
                <a:solidFill>
                  <a:srgbClr val="242525"/>
                </a:solidFill>
              </a:defRPr>
            </a:lvl1pPr>
          </a:lstStyle>
          <a:p>
            <a:r>
              <a:t>02</a:t>
            </a:r>
          </a:p>
        </p:txBody>
      </p:sp>
      <p:sp>
        <p:nvSpPr>
          <p:cNvPr id="291" name="Aenean lacinia bibendum nulla sed consectetur."/>
          <p:cNvSpPr txBox="1">
            <a:spLocks noGrp="1"/>
          </p:cNvSpPr>
          <p:nvPr>
            <p:ph type="body" sz="quarter" idx="26"/>
          </p:nvPr>
        </p:nvSpPr>
        <p:spPr>
          <a:xfrm>
            <a:off x="15213072" y="9811018"/>
            <a:ext cx="6626226" cy="893267"/>
          </a:xfrm>
          <a:prstGeom prst="rect">
            <a:avLst/>
          </a:prstGeom>
        </p:spPr>
        <p:txBody>
          <a:bodyPr/>
          <a:lstStyle>
            <a:lvl1pPr>
              <a:lnSpc>
                <a:spcPct val="120000"/>
              </a:lnSpc>
              <a:defRPr sz="2000">
                <a:solidFill>
                  <a:srgbClr val="242525"/>
                </a:solidFill>
              </a:defRPr>
            </a:lvl1pPr>
          </a:lstStyle>
          <a:p>
            <a:r>
              <a:t>Aenean lacinia bibendum nulla sed consectetur.</a:t>
            </a:r>
          </a:p>
        </p:txBody>
      </p:sp>
      <p:sp>
        <p:nvSpPr>
          <p:cNvPr id="292" name="03"/>
          <p:cNvSpPr txBox="1">
            <a:spLocks noGrp="1"/>
          </p:cNvSpPr>
          <p:nvPr>
            <p:ph type="body" sz="quarter" idx="27"/>
          </p:nvPr>
        </p:nvSpPr>
        <p:spPr>
          <a:xfrm>
            <a:off x="15103110" y="11219483"/>
            <a:ext cx="1687774" cy="983819"/>
          </a:xfrm>
          <a:prstGeom prst="rect">
            <a:avLst/>
          </a:prstGeom>
        </p:spPr>
        <p:txBody>
          <a:bodyPr anchor="ctr"/>
          <a:lstStyle>
            <a:lvl1pPr>
              <a:defRPr sz="7600" b="1" cap="all">
                <a:solidFill>
                  <a:srgbClr val="242525"/>
                </a:solidFill>
              </a:defRPr>
            </a:lvl1pPr>
          </a:lstStyle>
          <a:p>
            <a:r>
              <a:t>03</a:t>
            </a:r>
          </a:p>
        </p:txBody>
      </p:sp>
      <p:sp>
        <p:nvSpPr>
          <p:cNvPr id="293" name="Maecenas sed diam eget risus varius blandit sit amet non magna."/>
          <p:cNvSpPr txBox="1">
            <a:spLocks noGrp="1"/>
          </p:cNvSpPr>
          <p:nvPr>
            <p:ph type="body" sz="quarter" idx="28"/>
          </p:nvPr>
        </p:nvSpPr>
        <p:spPr>
          <a:xfrm>
            <a:off x="15213072" y="11925175"/>
            <a:ext cx="6626226" cy="893267"/>
          </a:xfrm>
          <a:prstGeom prst="rect">
            <a:avLst/>
          </a:prstGeom>
        </p:spPr>
        <p:txBody>
          <a:bodyPr/>
          <a:lstStyle>
            <a:lvl1pPr>
              <a:lnSpc>
                <a:spcPct val="120000"/>
              </a:lnSpc>
              <a:defRPr sz="2000">
                <a:solidFill>
                  <a:srgbClr val="242525"/>
                </a:solidFill>
              </a:defRPr>
            </a:lvl1pPr>
          </a:lstStyle>
          <a:p>
            <a:r>
              <a:t>Maecenas sed diam eget risus varius blandit sit amet non magna.</a:t>
            </a:r>
          </a:p>
        </p:txBody>
      </p:sp>
      <p:sp>
        <p:nvSpPr>
          <p:cNvPr id="294"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9">
    <p:spTree>
      <p:nvGrpSpPr>
        <p:cNvPr id="1" name=""/>
        <p:cNvGrpSpPr/>
        <p:nvPr/>
      </p:nvGrpSpPr>
      <p:grpSpPr>
        <a:xfrm>
          <a:off x="0" y="0"/>
          <a:ext cx="0" cy="0"/>
          <a:chOff x="0" y="0"/>
          <a:chExt cx="0" cy="0"/>
        </a:xfrm>
      </p:grpSpPr>
      <p:sp>
        <p:nvSpPr>
          <p:cNvPr id="301" name="Photo Placeholder 7.jpg"/>
          <p:cNvSpPr>
            <a:spLocks noGrp="1"/>
          </p:cNvSpPr>
          <p:nvPr>
            <p:ph type="pic" idx="21"/>
          </p:nvPr>
        </p:nvSpPr>
        <p:spPr>
          <a:xfrm>
            <a:off x="1181574" y="384880"/>
            <a:ext cx="13586240" cy="19023907"/>
          </a:xfrm>
          <a:prstGeom prst="rect">
            <a:avLst/>
          </a:prstGeom>
          <a:effectLst>
            <a:outerShdw blurRad="381000" dist="63500" dir="5400000" rotWithShape="0">
              <a:srgbClr val="000000">
                <a:alpha val="69251"/>
              </a:srgbClr>
            </a:outerShdw>
          </a:effectLst>
        </p:spPr>
        <p:txBody>
          <a:bodyPr lIns="91439" tIns="45719" rIns="91439" bIns="45719"/>
          <a:lstStyle/>
          <a:p>
            <a:endParaRPr/>
          </a:p>
        </p:txBody>
      </p:sp>
      <p:sp>
        <p:nvSpPr>
          <p:cNvPr id="302" name="Thank you for your attention!"/>
          <p:cNvSpPr txBox="1">
            <a:spLocks noGrp="1"/>
          </p:cNvSpPr>
          <p:nvPr>
            <p:ph type="body" sz="quarter" idx="22"/>
          </p:nvPr>
        </p:nvSpPr>
        <p:spPr>
          <a:xfrm rot="16200000">
            <a:off x="18178611" y="5939448"/>
            <a:ext cx="10599819" cy="361514"/>
          </a:xfrm>
          <a:prstGeom prst="rect">
            <a:avLst/>
          </a:prstGeom>
        </p:spPr>
        <p:txBody>
          <a:bodyPr anchor="b"/>
          <a:lstStyle>
            <a:lvl1pPr>
              <a:defRPr sz="1800" cap="all" spc="179"/>
            </a:lvl1pPr>
          </a:lstStyle>
          <a:p>
            <a:r>
              <a:t>Thank you for your attention!</a:t>
            </a:r>
          </a:p>
        </p:txBody>
      </p:sp>
      <p:sp>
        <p:nvSpPr>
          <p:cNvPr id="303"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04" name="Body Level One…"/>
          <p:cNvSpPr txBox="1">
            <a:spLocks noGrp="1"/>
          </p:cNvSpPr>
          <p:nvPr>
            <p:ph type="body" sz="quarter" idx="1"/>
          </p:nvPr>
        </p:nvSpPr>
        <p:spPr>
          <a:xfrm>
            <a:off x="13662748" y="11214691"/>
            <a:ext cx="6194155" cy="927851"/>
          </a:xfrm>
          <a:prstGeom prst="rect">
            <a:avLst/>
          </a:prstGeom>
        </p:spPr>
        <p:txBody>
          <a:bodyPr/>
          <a:lstStyle>
            <a:lvl1pPr>
              <a:lnSpc>
                <a:spcPct val="120000"/>
              </a:lnSpc>
              <a:defRPr sz="2200"/>
            </a:lvl1pPr>
            <a:lvl2pPr>
              <a:lnSpc>
                <a:spcPct val="120000"/>
              </a:lnSpc>
              <a:defRPr sz="2200"/>
            </a:lvl2pPr>
            <a:lvl3pPr>
              <a:lnSpc>
                <a:spcPct val="120000"/>
              </a:lnSpc>
              <a:defRPr sz="2200"/>
            </a:lvl3pPr>
            <a:lvl4pPr>
              <a:lnSpc>
                <a:spcPct val="120000"/>
              </a:lnSpc>
              <a:defRPr sz="2200"/>
            </a:lvl4pPr>
            <a:lvl5pPr>
              <a:lnSpc>
                <a:spcPct val="120000"/>
              </a:lnSpc>
              <a:defRPr sz="2200"/>
            </a:lvl5pPr>
          </a:lstStyle>
          <a:p>
            <a:r>
              <a:t>Body Level One</a:t>
            </a:r>
          </a:p>
          <a:p>
            <a:pPr lvl="1"/>
            <a:r>
              <a:t>Body Level Two</a:t>
            </a:r>
          </a:p>
          <a:p>
            <a:pPr lvl="2"/>
            <a:r>
              <a:t>Body Level Three</a:t>
            </a:r>
          </a:p>
          <a:p>
            <a:pPr lvl="3"/>
            <a:r>
              <a:t>Body Level Four</a:t>
            </a:r>
          </a:p>
          <a:p>
            <a:pPr lvl="4"/>
            <a:r>
              <a:t>Body Level Five</a:t>
            </a:r>
          </a:p>
        </p:txBody>
      </p:sp>
      <p:sp>
        <p:nvSpPr>
          <p:cNvPr id="305" name="Line"/>
          <p:cNvSpPr/>
          <p:nvPr/>
        </p:nvSpPr>
        <p:spPr>
          <a:xfrm>
            <a:off x="13662748" y="10871910"/>
            <a:ext cx="2003278" cy="1"/>
          </a:xfrm>
          <a:prstGeom prst="line">
            <a:avLst/>
          </a:prstGeom>
          <a:ln w="12700">
            <a:solidFill>
              <a:srgbClr val="FFFFFF"/>
            </a:solidFill>
            <a:miter lim="400000"/>
          </a:ln>
        </p:spPr>
        <p:txBody>
          <a:bodyPr lIns="71437" tIns="71437" rIns="71437" bIns="71437" anchor="ctr"/>
          <a:lstStyle/>
          <a:p>
            <a:endParaRPr/>
          </a:p>
        </p:txBody>
      </p:sp>
      <p:sp>
        <p:nvSpPr>
          <p:cNvPr id="306" name="Pellentesque Euismod"/>
          <p:cNvSpPr txBox="1">
            <a:spLocks noGrp="1"/>
          </p:cNvSpPr>
          <p:nvPr>
            <p:ph type="body" sz="quarter" idx="23"/>
          </p:nvPr>
        </p:nvSpPr>
        <p:spPr>
          <a:xfrm>
            <a:off x="14887162" y="9436981"/>
            <a:ext cx="4973537" cy="1084029"/>
          </a:xfrm>
          <a:prstGeom prst="rect">
            <a:avLst/>
          </a:prstGeom>
        </p:spPr>
        <p:txBody>
          <a:bodyPr anchor="ctr"/>
          <a:lstStyle>
            <a:lvl1pPr>
              <a:defRPr sz="2800" b="1" cap="all" spc="279"/>
            </a:lvl1pPr>
          </a:lstStyle>
          <a:p>
            <a:r>
              <a:t>Pellentesque Euismod</a:t>
            </a:r>
          </a:p>
        </p:txBody>
      </p:sp>
      <p:sp>
        <p:nvSpPr>
          <p:cNvPr id="307" name="Shape"/>
          <p:cNvSpPr>
            <a:spLocks noGrp="1"/>
          </p:cNvSpPr>
          <p:nvPr>
            <p:ph type="body" sz="quarter" idx="24"/>
          </p:nvPr>
        </p:nvSpPr>
        <p:spPr>
          <a:xfrm>
            <a:off x="13703417" y="9616278"/>
            <a:ext cx="807340" cy="725436"/>
          </a:xfrm>
          <a:custGeom>
            <a:avLst/>
            <a:gdLst/>
            <a:ahLst/>
            <a:cxnLst>
              <a:cxn ang="0">
                <a:pos x="wd2" y="hd2"/>
              </a:cxn>
              <a:cxn ang="5400000">
                <a:pos x="wd2" y="hd2"/>
              </a:cxn>
              <a:cxn ang="10800000">
                <a:pos x="wd2" y="hd2"/>
              </a:cxn>
              <a:cxn ang="16200000">
                <a:pos x="wd2" y="hd2"/>
              </a:cxn>
            </a:cxnLst>
            <a:rect l="0" t="0" r="r" b="b"/>
            <a:pathLst>
              <a:path w="21600" h="21600" extrusionOk="0">
                <a:moveTo>
                  <a:pt x="2817" y="0"/>
                </a:moveTo>
                <a:cubicBezTo>
                  <a:pt x="1264" y="0"/>
                  <a:pt x="0" y="1406"/>
                  <a:pt x="0" y="3135"/>
                </a:cubicBezTo>
                <a:lnTo>
                  <a:pt x="0" y="14632"/>
                </a:lnTo>
                <a:cubicBezTo>
                  <a:pt x="0" y="16361"/>
                  <a:pt x="1264" y="17768"/>
                  <a:pt x="2817" y="17768"/>
                </a:cubicBezTo>
                <a:lnTo>
                  <a:pt x="18783" y="17768"/>
                </a:lnTo>
                <a:cubicBezTo>
                  <a:pt x="20336" y="17768"/>
                  <a:pt x="21600" y="16361"/>
                  <a:pt x="21600" y="14632"/>
                </a:cubicBezTo>
                <a:lnTo>
                  <a:pt x="21600" y="3135"/>
                </a:lnTo>
                <a:cubicBezTo>
                  <a:pt x="21600" y="1406"/>
                  <a:pt x="20336" y="0"/>
                  <a:pt x="18783" y="0"/>
                </a:cubicBezTo>
                <a:lnTo>
                  <a:pt x="2817" y="0"/>
                </a:lnTo>
                <a:close/>
                <a:moveTo>
                  <a:pt x="2817" y="2090"/>
                </a:moveTo>
                <a:lnTo>
                  <a:pt x="18783" y="2090"/>
                </a:lnTo>
                <a:cubicBezTo>
                  <a:pt x="19300" y="2090"/>
                  <a:pt x="19722" y="2559"/>
                  <a:pt x="19722" y="3135"/>
                </a:cubicBezTo>
                <a:lnTo>
                  <a:pt x="19722" y="11573"/>
                </a:lnTo>
                <a:lnTo>
                  <a:pt x="1878" y="11573"/>
                </a:lnTo>
                <a:lnTo>
                  <a:pt x="1878" y="3135"/>
                </a:lnTo>
                <a:cubicBezTo>
                  <a:pt x="1878" y="2559"/>
                  <a:pt x="2300" y="2090"/>
                  <a:pt x="2817" y="2090"/>
                </a:cubicBezTo>
                <a:close/>
                <a:moveTo>
                  <a:pt x="1878" y="13663"/>
                </a:moveTo>
                <a:lnTo>
                  <a:pt x="19722" y="13663"/>
                </a:lnTo>
                <a:lnTo>
                  <a:pt x="19722" y="14632"/>
                </a:lnTo>
                <a:cubicBezTo>
                  <a:pt x="19722" y="15209"/>
                  <a:pt x="19300" y="15677"/>
                  <a:pt x="18783" y="15677"/>
                </a:cubicBezTo>
                <a:lnTo>
                  <a:pt x="2817" y="15677"/>
                </a:lnTo>
                <a:cubicBezTo>
                  <a:pt x="2300" y="15677"/>
                  <a:pt x="1878" y="15209"/>
                  <a:pt x="1878" y="14632"/>
                </a:cubicBezTo>
                <a:lnTo>
                  <a:pt x="1878" y="13663"/>
                </a:lnTo>
                <a:close/>
                <a:moveTo>
                  <a:pt x="5635" y="19510"/>
                </a:moveTo>
                <a:cubicBezTo>
                  <a:pt x="5116" y="19510"/>
                  <a:pt x="4696" y="19978"/>
                  <a:pt x="4696" y="20555"/>
                </a:cubicBezTo>
                <a:cubicBezTo>
                  <a:pt x="4696" y="21132"/>
                  <a:pt x="5116" y="21600"/>
                  <a:pt x="5635" y="21600"/>
                </a:cubicBezTo>
                <a:lnTo>
                  <a:pt x="15447" y="21600"/>
                </a:lnTo>
                <a:cubicBezTo>
                  <a:pt x="15966" y="21600"/>
                  <a:pt x="16386" y="21132"/>
                  <a:pt x="16386" y="20555"/>
                </a:cubicBezTo>
                <a:cubicBezTo>
                  <a:pt x="16386" y="19978"/>
                  <a:pt x="15966" y="19510"/>
                  <a:pt x="15447" y="19510"/>
                </a:cubicBezTo>
                <a:lnTo>
                  <a:pt x="5635" y="19510"/>
                </a:lnTo>
                <a:close/>
              </a:path>
            </a:pathLst>
          </a:custGeom>
          <a:solidFill>
            <a:srgbClr val="FFFFFF"/>
          </a:solidFill>
        </p:spPr>
        <p:txBody>
          <a:bodyPr lIns="53578" tIns="53578" rIns="53578" bIns="53578" anchor="ctr"/>
          <a:lstStyle/>
          <a:p>
            <a:pPr defTabSz="642937">
              <a:defRPr sz="4200" cap="all" spc="419">
                <a:solidFill>
                  <a:srgbClr val="000000"/>
                </a:solidFill>
              </a:defRPr>
            </a:pPr>
            <a:endParaRPr/>
          </a:p>
        </p:txBody>
      </p:sp>
      <p:sp>
        <p:nvSpPr>
          <p:cNvPr id="308" name="Line"/>
          <p:cNvSpPr/>
          <p:nvPr/>
        </p:nvSpPr>
        <p:spPr>
          <a:xfrm>
            <a:off x="13662748" y="7822146"/>
            <a:ext cx="2003278" cy="1"/>
          </a:xfrm>
          <a:prstGeom prst="line">
            <a:avLst/>
          </a:prstGeom>
          <a:ln w="12700">
            <a:solidFill>
              <a:srgbClr val="FFFFFF"/>
            </a:solidFill>
            <a:miter lim="400000"/>
          </a:ln>
        </p:spPr>
        <p:txBody>
          <a:bodyPr lIns="71437" tIns="71437" rIns="71437" bIns="71437" anchor="ctr"/>
          <a:lstStyle/>
          <a:p>
            <a:endParaRPr/>
          </a:p>
        </p:txBody>
      </p:sp>
      <p:sp>
        <p:nvSpPr>
          <p:cNvPr id="309" name="Sem Ultricies Risus"/>
          <p:cNvSpPr txBox="1">
            <a:spLocks noGrp="1"/>
          </p:cNvSpPr>
          <p:nvPr>
            <p:ph type="body" sz="quarter" idx="25"/>
          </p:nvPr>
        </p:nvSpPr>
        <p:spPr>
          <a:xfrm>
            <a:off x="14887162" y="6387218"/>
            <a:ext cx="4973537" cy="1084029"/>
          </a:xfrm>
          <a:prstGeom prst="rect">
            <a:avLst/>
          </a:prstGeom>
        </p:spPr>
        <p:txBody>
          <a:bodyPr anchor="ctr"/>
          <a:lstStyle>
            <a:lvl1pPr>
              <a:defRPr sz="2800" b="1" cap="all" spc="279"/>
            </a:lvl1pPr>
          </a:lstStyle>
          <a:p>
            <a:r>
              <a:t>Sem Ultricies Risus</a:t>
            </a:r>
          </a:p>
        </p:txBody>
      </p:sp>
      <p:sp>
        <p:nvSpPr>
          <p:cNvPr id="310" name="Nulla vitae elit libero, a pharetra augue."/>
          <p:cNvSpPr txBox="1">
            <a:spLocks noGrp="1"/>
          </p:cNvSpPr>
          <p:nvPr>
            <p:ph type="body" sz="quarter" idx="26"/>
          </p:nvPr>
        </p:nvSpPr>
        <p:spPr>
          <a:xfrm>
            <a:off x="13662748" y="8164927"/>
            <a:ext cx="6194155" cy="927852"/>
          </a:xfrm>
          <a:prstGeom prst="rect">
            <a:avLst/>
          </a:prstGeom>
        </p:spPr>
        <p:txBody>
          <a:bodyPr/>
          <a:lstStyle>
            <a:lvl1pPr>
              <a:lnSpc>
                <a:spcPct val="120000"/>
              </a:lnSpc>
              <a:defRPr sz="2200"/>
            </a:lvl1pPr>
          </a:lstStyle>
          <a:p>
            <a:r>
              <a:t>Nulla vitae elit libero, a pharetra augue.</a:t>
            </a:r>
          </a:p>
        </p:txBody>
      </p:sp>
      <p:sp>
        <p:nvSpPr>
          <p:cNvPr id="311" name="Shape"/>
          <p:cNvSpPr>
            <a:spLocks noGrp="1"/>
          </p:cNvSpPr>
          <p:nvPr>
            <p:ph type="body" sz="quarter" idx="27"/>
          </p:nvPr>
        </p:nvSpPr>
        <p:spPr>
          <a:xfrm>
            <a:off x="13831358" y="6394074"/>
            <a:ext cx="551459" cy="927852"/>
          </a:xfrm>
          <a:custGeom>
            <a:avLst/>
            <a:gdLst/>
            <a:ahLst/>
            <a:cxnLst>
              <a:cxn ang="0">
                <a:pos x="wd2" y="hd2"/>
              </a:cxn>
              <a:cxn ang="5400000">
                <a:pos x="wd2" y="hd2"/>
              </a:cxn>
              <a:cxn ang="10800000">
                <a:pos x="wd2" y="hd2"/>
              </a:cxn>
              <a:cxn ang="16200000">
                <a:pos x="wd2" y="hd2"/>
              </a:cxn>
            </a:cxnLst>
            <a:rect l="0" t="0" r="r" b="b"/>
            <a:pathLst>
              <a:path w="21600" h="21600" extrusionOk="0">
                <a:moveTo>
                  <a:pt x="15277" y="3770"/>
                </a:moveTo>
                <a:cubicBezTo>
                  <a:pt x="15277" y="3251"/>
                  <a:pt x="14570" y="2831"/>
                  <a:pt x="13697" y="2831"/>
                </a:cubicBezTo>
                <a:lnTo>
                  <a:pt x="7903" y="2831"/>
                </a:lnTo>
                <a:cubicBezTo>
                  <a:pt x="7030" y="2831"/>
                  <a:pt x="6323" y="3251"/>
                  <a:pt x="6323" y="3770"/>
                </a:cubicBezTo>
                <a:cubicBezTo>
                  <a:pt x="6323" y="4288"/>
                  <a:pt x="7030" y="4709"/>
                  <a:pt x="7903" y="4709"/>
                </a:cubicBezTo>
                <a:lnTo>
                  <a:pt x="13697" y="4709"/>
                </a:lnTo>
                <a:cubicBezTo>
                  <a:pt x="14570" y="4709"/>
                  <a:pt x="15277" y="4288"/>
                  <a:pt x="15277" y="3770"/>
                </a:cubicBezTo>
                <a:close/>
                <a:moveTo>
                  <a:pt x="4741" y="1878"/>
                </a:moveTo>
                <a:cubicBezTo>
                  <a:pt x="3870" y="1878"/>
                  <a:pt x="3160" y="2299"/>
                  <a:pt x="3160" y="2817"/>
                </a:cubicBezTo>
                <a:lnTo>
                  <a:pt x="3160" y="18783"/>
                </a:lnTo>
                <a:cubicBezTo>
                  <a:pt x="3160" y="19300"/>
                  <a:pt x="3870" y="19722"/>
                  <a:pt x="4741" y="19722"/>
                </a:cubicBezTo>
                <a:lnTo>
                  <a:pt x="16859" y="19722"/>
                </a:lnTo>
                <a:cubicBezTo>
                  <a:pt x="17730" y="19722"/>
                  <a:pt x="18440" y="19300"/>
                  <a:pt x="18440" y="18783"/>
                </a:cubicBezTo>
                <a:lnTo>
                  <a:pt x="18440" y="2817"/>
                </a:lnTo>
                <a:cubicBezTo>
                  <a:pt x="18440" y="2299"/>
                  <a:pt x="17730" y="1878"/>
                  <a:pt x="16859" y="1878"/>
                </a:cubicBezTo>
                <a:cubicBezTo>
                  <a:pt x="16859" y="1878"/>
                  <a:pt x="4741" y="1878"/>
                  <a:pt x="4741" y="1878"/>
                </a:cubicBezTo>
                <a:close/>
                <a:moveTo>
                  <a:pt x="16859" y="21600"/>
                </a:moveTo>
                <a:lnTo>
                  <a:pt x="4741" y="21600"/>
                </a:lnTo>
                <a:cubicBezTo>
                  <a:pt x="2127" y="21600"/>
                  <a:pt x="0" y="20336"/>
                  <a:pt x="0" y="18783"/>
                </a:cubicBezTo>
                <a:lnTo>
                  <a:pt x="0" y="2817"/>
                </a:lnTo>
                <a:cubicBezTo>
                  <a:pt x="0" y="1264"/>
                  <a:pt x="2127" y="0"/>
                  <a:pt x="4741" y="0"/>
                </a:cubicBezTo>
                <a:lnTo>
                  <a:pt x="16859" y="0"/>
                </a:lnTo>
                <a:cubicBezTo>
                  <a:pt x="19473" y="0"/>
                  <a:pt x="21600" y="1264"/>
                  <a:pt x="21600" y="2817"/>
                </a:cubicBezTo>
                <a:lnTo>
                  <a:pt x="21600" y="18783"/>
                </a:lnTo>
                <a:cubicBezTo>
                  <a:pt x="21600" y="20336"/>
                  <a:pt x="19473" y="21600"/>
                  <a:pt x="16859" y="21600"/>
                </a:cubicBezTo>
                <a:close/>
                <a:moveTo>
                  <a:pt x="10800" y="16932"/>
                </a:moveTo>
                <a:cubicBezTo>
                  <a:pt x="10742" y="16932"/>
                  <a:pt x="10682" y="16946"/>
                  <a:pt x="10642" y="16971"/>
                </a:cubicBezTo>
                <a:cubicBezTo>
                  <a:pt x="10555" y="17022"/>
                  <a:pt x="10555" y="17107"/>
                  <a:pt x="10643" y="17159"/>
                </a:cubicBezTo>
                <a:cubicBezTo>
                  <a:pt x="10724" y="17207"/>
                  <a:pt x="10876" y="17208"/>
                  <a:pt x="10958" y="17159"/>
                </a:cubicBezTo>
                <a:cubicBezTo>
                  <a:pt x="11046" y="17107"/>
                  <a:pt x="11046" y="17023"/>
                  <a:pt x="10959" y="16971"/>
                </a:cubicBezTo>
                <a:cubicBezTo>
                  <a:pt x="10918" y="16946"/>
                  <a:pt x="10858" y="16932"/>
                  <a:pt x="10800" y="16932"/>
                </a:cubicBezTo>
                <a:close/>
                <a:moveTo>
                  <a:pt x="10800" y="18810"/>
                </a:moveTo>
                <a:cubicBezTo>
                  <a:pt x="10016" y="18810"/>
                  <a:pt x="9279" y="18628"/>
                  <a:pt x="8724" y="18299"/>
                </a:cubicBezTo>
                <a:cubicBezTo>
                  <a:pt x="7579" y="17618"/>
                  <a:pt x="7579" y="16511"/>
                  <a:pt x="8724" y="15831"/>
                </a:cubicBezTo>
                <a:cubicBezTo>
                  <a:pt x="9279" y="15501"/>
                  <a:pt x="10016" y="15319"/>
                  <a:pt x="10801" y="15319"/>
                </a:cubicBezTo>
                <a:cubicBezTo>
                  <a:pt x="11585" y="15319"/>
                  <a:pt x="12322" y="15501"/>
                  <a:pt x="12877" y="15831"/>
                </a:cubicBezTo>
                <a:cubicBezTo>
                  <a:pt x="14022" y="16511"/>
                  <a:pt x="14022" y="17618"/>
                  <a:pt x="12876" y="18299"/>
                </a:cubicBezTo>
                <a:cubicBezTo>
                  <a:pt x="12322" y="18628"/>
                  <a:pt x="11584" y="18810"/>
                  <a:pt x="10800" y="18810"/>
                </a:cubicBezTo>
                <a:close/>
              </a:path>
            </a:pathLst>
          </a:custGeom>
          <a:solidFill>
            <a:srgbClr val="FFFFFF"/>
          </a:solidFill>
        </p:spPr>
        <p:txBody>
          <a:bodyPr lIns="53578" tIns="53578" rIns="53578" bIns="53578" anchor="ctr"/>
          <a:lstStyle/>
          <a:p>
            <a:pPr defTabSz="642937">
              <a:defRPr sz="4200" cap="all" spc="419">
                <a:solidFill>
                  <a:srgbClr val="000000"/>
                </a:solidFill>
              </a:defRPr>
            </a:pPr>
            <a:endParaRPr/>
          </a:p>
        </p:txBody>
      </p:sp>
      <p:sp>
        <p:nvSpPr>
          <p:cNvPr id="3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24" name="Photo Placeholder 17.jpg"/>
          <p:cNvSpPr>
            <a:spLocks noGrp="1"/>
          </p:cNvSpPr>
          <p:nvPr>
            <p:ph type="pic" idx="21"/>
          </p:nvPr>
        </p:nvSpPr>
        <p:spPr>
          <a:xfrm>
            <a:off x="3804730" y="-7480828"/>
            <a:ext cx="19118438" cy="28677658"/>
          </a:xfrm>
          <a:prstGeom prst="rect">
            <a:avLst/>
          </a:prstGeom>
          <a:effectLst>
            <a:outerShdw blurRad="381000" dist="63500" dir="5400000" rotWithShape="0">
              <a:srgbClr val="000000">
                <a:alpha val="69251"/>
              </a:srgbClr>
            </a:outerShdw>
          </a:effectLst>
        </p:spPr>
        <p:txBody>
          <a:bodyPr lIns="91439" tIns="45719" rIns="91439" bIns="45719"/>
          <a:lstStyle/>
          <a:p>
            <a:endParaRPr/>
          </a:p>
        </p:txBody>
      </p:sp>
      <p:sp>
        <p:nvSpPr>
          <p:cNvPr id="25" name="Title Text"/>
          <p:cNvSpPr txBox="1">
            <a:spLocks noGrp="1"/>
          </p:cNvSpPr>
          <p:nvPr>
            <p:ph type="title"/>
          </p:nvPr>
        </p:nvSpPr>
        <p:spPr>
          <a:xfrm>
            <a:off x="2549112" y="8639697"/>
            <a:ext cx="8307192" cy="1292364"/>
          </a:xfrm>
          <a:prstGeom prst="rect">
            <a:avLst/>
          </a:prstGeom>
        </p:spPr>
        <p:txBody>
          <a:bodyPr/>
          <a:lstStyle/>
          <a:p>
            <a:r>
              <a:t>Title Text</a:t>
            </a:r>
          </a:p>
        </p:txBody>
      </p:sp>
      <p:sp>
        <p:nvSpPr>
          <p:cNvPr id="26" name="Start presentation"/>
          <p:cNvSpPr txBox="1">
            <a:spLocks noGrp="1"/>
          </p:cNvSpPr>
          <p:nvPr>
            <p:ph type="body" sz="quarter" idx="22"/>
          </p:nvPr>
        </p:nvSpPr>
        <p:spPr>
          <a:xfrm rot="16200000">
            <a:off x="18178611" y="5939448"/>
            <a:ext cx="10599819" cy="361514"/>
          </a:xfrm>
          <a:prstGeom prst="rect">
            <a:avLst/>
          </a:prstGeom>
        </p:spPr>
        <p:txBody>
          <a:bodyPr anchor="b"/>
          <a:lstStyle>
            <a:lvl1pPr>
              <a:defRPr sz="1800" cap="all" spc="179"/>
            </a:lvl1pPr>
          </a:lstStyle>
          <a:p>
            <a:r>
              <a:t>Start presentation</a:t>
            </a:r>
          </a:p>
        </p:txBody>
      </p:sp>
      <p:sp>
        <p:nvSpPr>
          <p:cNvPr id="27" name="Body Level One…"/>
          <p:cNvSpPr txBox="1">
            <a:spLocks noGrp="1"/>
          </p:cNvSpPr>
          <p:nvPr>
            <p:ph type="body" sz="quarter" idx="1"/>
          </p:nvPr>
        </p:nvSpPr>
        <p:spPr>
          <a:xfrm>
            <a:off x="2549112" y="10446738"/>
            <a:ext cx="8307192" cy="12923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Line"/>
          <p:cNvSpPr/>
          <p:nvPr/>
        </p:nvSpPr>
        <p:spPr>
          <a:xfrm>
            <a:off x="2549112" y="10103956"/>
            <a:ext cx="2003277" cy="1"/>
          </a:xfrm>
          <a:prstGeom prst="line">
            <a:avLst/>
          </a:prstGeom>
          <a:ln w="12700">
            <a:solidFill>
              <a:srgbClr val="FFFFFF"/>
            </a:solidFill>
            <a:miter lim="400000"/>
          </a:ln>
        </p:spPr>
        <p:txBody>
          <a:bodyPr lIns="71437" tIns="71437" rIns="71437" bIns="71437" anchor="ctr"/>
          <a:lstStyle/>
          <a:p>
            <a:endParaRPr/>
          </a:p>
        </p:txBody>
      </p:sp>
      <p:sp>
        <p:nvSpPr>
          <p:cNvPr id="29"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0">
    <p:spTree>
      <p:nvGrpSpPr>
        <p:cNvPr id="1" name=""/>
        <p:cNvGrpSpPr/>
        <p:nvPr/>
      </p:nvGrpSpPr>
      <p:grpSpPr>
        <a:xfrm>
          <a:off x="0" y="0"/>
          <a:ext cx="0" cy="0"/>
          <a:chOff x="0" y="0"/>
          <a:chExt cx="0" cy="0"/>
        </a:xfrm>
      </p:grpSpPr>
      <p:sp>
        <p:nvSpPr>
          <p:cNvPr id="319" name="Photo Placeholder 17.jpg"/>
          <p:cNvSpPr>
            <a:spLocks noGrp="1"/>
          </p:cNvSpPr>
          <p:nvPr>
            <p:ph type="pic" idx="21"/>
          </p:nvPr>
        </p:nvSpPr>
        <p:spPr>
          <a:xfrm>
            <a:off x="1193031" y="-4319948"/>
            <a:ext cx="10285900" cy="15428849"/>
          </a:xfrm>
          <a:prstGeom prst="rect">
            <a:avLst/>
          </a:prstGeom>
        </p:spPr>
        <p:txBody>
          <a:bodyPr lIns="91439" tIns="45719" rIns="91439" bIns="45719"/>
          <a:lstStyle/>
          <a:p>
            <a:endParaRPr/>
          </a:p>
        </p:txBody>
      </p:sp>
      <p:sp>
        <p:nvSpPr>
          <p:cNvPr id="320" name="Thank you for your attention!"/>
          <p:cNvSpPr txBox="1">
            <a:spLocks noGrp="1"/>
          </p:cNvSpPr>
          <p:nvPr>
            <p:ph type="body" sz="quarter" idx="22"/>
          </p:nvPr>
        </p:nvSpPr>
        <p:spPr>
          <a:xfrm rot="16200000">
            <a:off x="18178611" y="5939448"/>
            <a:ext cx="10599819" cy="361514"/>
          </a:xfrm>
          <a:prstGeom prst="rect">
            <a:avLst/>
          </a:prstGeom>
        </p:spPr>
        <p:txBody>
          <a:bodyPr anchor="b"/>
          <a:lstStyle>
            <a:lvl1pPr>
              <a:defRPr sz="1800" cap="all" spc="179"/>
            </a:lvl1pPr>
          </a:lstStyle>
          <a:p>
            <a:r>
              <a:t>Thank you for your attention!</a:t>
            </a:r>
          </a:p>
        </p:txBody>
      </p:sp>
      <p:sp>
        <p:nvSpPr>
          <p:cNvPr id="321"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22" name="Body Level One…"/>
          <p:cNvSpPr txBox="1">
            <a:spLocks noGrp="1"/>
          </p:cNvSpPr>
          <p:nvPr>
            <p:ph type="body" sz="quarter" idx="1"/>
          </p:nvPr>
        </p:nvSpPr>
        <p:spPr>
          <a:xfrm>
            <a:off x="8503137" y="11214691"/>
            <a:ext cx="5831216" cy="927851"/>
          </a:xfrm>
          <a:prstGeom prst="rect">
            <a:avLst/>
          </a:prstGeom>
        </p:spPr>
        <p:txBody>
          <a:bodyPr/>
          <a:lstStyle>
            <a:lvl1pPr>
              <a:lnSpc>
                <a:spcPct val="120000"/>
              </a:lnSpc>
              <a:defRPr sz="2200"/>
            </a:lvl1pPr>
            <a:lvl2pPr>
              <a:lnSpc>
                <a:spcPct val="120000"/>
              </a:lnSpc>
              <a:defRPr sz="2200"/>
            </a:lvl2pPr>
            <a:lvl3pPr>
              <a:lnSpc>
                <a:spcPct val="120000"/>
              </a:lnSpc>
              <a:defRPr sz="2200"/>
            </a:lvl3pPr>
            <a:lvl4pPr>
              <a:lnSpc>
                <a:spcPct val="120000"/>
              </a:lnSpc>
              <a:defRPr sz="2200"/>
            </a:lvl4pPr>
            <a:lvl5pPr>
              <a:lnSpc>
                <a:spcPct val="120000"/>
              </a:lnSpc>
              <a:defRPr sz="2200"/>
            </a:lvl5pPr>
          </a:lstStyle>
          <a:p>
            <a:r>
              <a:t>Body Level One</a:t>
            </a:r>
          </a:p>
          <a:p>
            <a:pPr lvl="1"/>
            <a:r>
              <a:t>Body Level Two</a:t>
            </a:r>
          </a:p>
          <a:p>
            <a:pPr lvl="2"/>
            <a:r>
              <a:t>Body Level Three</a:t>
            </a:r>
          </a:p>
          <a:p>
            <a:pPr lvl="3"/>
            <a:r>
              <a:t>Body Level Four</a:t>
            </a:r>
          </a:p>
          <a:p>
            <a:pPr lvl="4"/>
            <a:r>
              <a:t>Body Level Five</a:t>
            </a:r>
          </a:p>
        </p:txBody>
      </p:sp>
      <p:sp>
        <p:nvSpPr>
          <p:cNvPr id="323" name="Line"/>
          <p:cNvSpPr/>
          <p:nvPr/>
        </p:nvSpPr>
        <p:spPr>
          <a:xfrm>
            <a:off x="8503137" y="10871910"/>
            <a:ext cx="2003277" cy="1"/>
          </a:xfrm>
          <a:prstGeom prst="line">
            <a:avLst/>
          </a:prstGeom>
          <a:ln w="12700">
            <a:solidFill>
              <a:srgbClr val="FFFFFF"/>
            </a:solidFill>
            <a:miter lim="400000"/>
          </a:ln>
        </p:spPr>
        <p:txBody>
          <a:bodyPr lIns="71437" tIns="71437" rIns="71437" bIns="71437" anchor="ctr"/>
          <a:lstStyle/>
          <a:p>
            <a:endParaRPr/>
          </a:p>
        </p:txBody>
      </p:sp>
      <p:sp>
        <p:nvSpPr>
          <p:cNvPr id="324" name="Pellentesque Euismod"/>
          <p:cNvSpPr txBox="1">
            <a:spLocks noGrp="1"/>
          </p:cNvSpPr>
          <p:nvPr>
            <p:ph type="body" sz="quarter" idx="23"/>
          </p:nvPr>
        </p:nvSpPr>
        <p:spPr>
          <a:xfrm>
            <a:off x="9727551" y="9436981"/>
            <a:ext cx="4596045" cy="1084029"/>
          </a:xfrm>
          <a:prstGeom prst="rect">
            <a:avLst/>
          </a:prstGeom>
        </p:spPr>
        <p:txBody>
          <a:bodyPr anchor="ctr"/>
          <a:lstStyle>
            <a:lvl1pPr>
              <a:defRPr sz="2800" b="1" cap="all" spc="279"/>
            </a:lvl1pPr>
          </a:lstStyle>
          <a:p>
            <a:r>
              <a:t>Pellentesque Euismod</a:t>
            </a:r>
          </a:p>
        </p:txBody>
      </p:sp>
      <p:sp>
        <p:nvSpPr>
          <p:cNvPr id="325" name="Shape"/>
          <p:cNvSpPr>
            <a:spLocks noGrp="1"/>
          </p:cNvSpPr>
          <p:nvPr>
            <p:ph type="body" sz="quarter" idx="24"/>
          </p:nvPr>
        </p:nvSpPr>
        <p:spPr>
          <a:xfrm>
            <a:off x="8543806" y="9616278"/>
            <a:ext cx="807340" cy="725436"/>
          </a:xfrm>
          <a:custGeom>
            <a:avLst/>
            <a:gdLst/>
            <a:ahLst/>
            <a:cxnLst>
              <a:cxn ang="0">
                <a:pos x="wd2" y="hd2"/>
              </a:cxn>
              <a:cxn ang="5400000">
                <a:pos x="wd2" y="hd2"/>
              </a:cxn>
              <a:cxn ang="10800000">
                <a:pos x="wd2" y="hd2"/>
              </a:cxn>
              <a:cxn ang="16200000">
                <a:pos x="wd2" y="hd2"/>
              </a:cxn>
            </a:cxnLst>
            <a:rect l="0" t="0" r="r" b="b"/>
            <a:pathLst>
              <a:path w="21600" h="21600" extrusionOk="0">
                <a:moveTo>
                  <a:pt x="2817" y="0"/>
                </a:moveTo>
                <a:cubicBezTo>
                  <a:pt x="1264" y="0"/>
                  <a:pt x="0" y="1406"/>
                  <a:pt x="0" y="3135"/>
                </a:cubicBezTo>
                <a:lnTo>
                  <a:pt x="0" y="14632"/>
                </a:lnTo>
                <a:cubicBezTo>
                  <a:pt x="0" y="16361"/>
                  <a:pt x="1264" y="17768"/>
                  <a:pt x="2817" y="17768"/>
                </a:cubicBezTo>
                <a:lnTo>
                  <a:pt x="18783" y="17768"/>
                </a:lnTo>
                <a:cubicBezTo>
                  <a:pt x="20336" y="17768"/>
                  <a:pt x="21600" y="16361"/>
                  <a:pt x="21600" y="14632"/>
                </a:cubicBezTo>
                <a:lnTo>
                  <a:pt x="21600" y="3135"/>
                </a:lnTo>
                <a:cubicBezTo>
                  <a:pt x="21600" y="1406"/>
                  <a:pt x="20336" y="0"/>
                  <a:pt x="18783" y="0"/>
                </a:cubicBezTo>
                <a:lnTo>
                  <a:pt x="2817" y="0"/>
                </a:lnTo>
                <a:close/>
                <a:moveTo>
                  <a:pt x="2817" y="2090"/>
                </a:moveTo>
                <a:lnTo>
                  <a:pt x="18783" y="2090"/>
                </a:lnTo>
                <a:cubicBezTo>
                  <a:pt x="19300" y="2090"/>
                  <a:pt x="19722" y="2559"/>
                  <a:pt x="19722" y="3135"/>
                </a:cubicBezTo>
                <a:lnTo>
                  <a:pt x="19722" y="11573"/>
                </a:lnTo>
                <a:lnTo>
                  <a:pt x="1878" y="11573"/>
                </a:lnTo>
                <a:lnTo>
                  <a:pt x="1878" y="3135"/>
                </a:lnTo>
                <a:cubicBezTo>
                  <a:pt x="1878" y="2559"/>
                  <a:pt x="2300" y="2090"/>
                  <a:pt x="2817" y="2090"/>
                </a:cubicBezTo>
                <a:close/>
                <a:moveTo>
                  <a:pt x="1878" y="13663"/>
                </a:moveTo>
                <a:lnTo>
                  <a:pt x="19722" y="13663"/>
                </a:lnTo>
                <a:lnTo>
                  <a:pt x="19722" y="14632"/>
                </a:lnTo>
                <a:cubicBezTo>
                  <a:pt x="19722" y="15209"/>
                  <a:pt x="19300" y="15677"/>
                  <a:pt x="18783" y="15677"/>
                </a:cubicBezTo>
                <a:lnTo>
                  <a:pt x="2817" y="15677"/>
                </a:lnTo>
                <a:cubicBezTo>
                  <a:pt x="2300" y="15677"/>
                  <a:pt x="1878" y="15209"/>
                  <a:pt x="1878" y="14632"/>
                </a:cubicBezTo>
                <a:lnTo>
                  <a:pt x="1878" y="13663"/>
                </a:lnTo>
                <a:close/>
                <a:moveTo>
                  <a:pt x="5635" y="19510"/>
                </a:moveTo>
                <a:cubicBezTo>
                  <a:pt x="5116" y="19510"/>
                  <a:pt x="4696" y="19978"/>
                  <a:pt x="4696" y="20555"/>
                </a:cubicBezTo>
                <a:cubicBezTo>
                  <a:pt x="4696" y="21132"/>
                  <a:pt x="5116" y="21600"/>
                  <a:pt x="5635" y="21600"/>
                </a:cubicBezTo>
                <a:lnTo>
                  <a:pt x="15447" y="21600"/>
                </a:lnTo>
                <a:cubicBezTo>
                  <a:pt x="15966" y="21600"/>
                  <a:pt x="16386" y="21132"/>
                  <a:pt x="16386" y="20555"/>
                </a:cubicBezTo>
                <a:cubicBezTo>
                  <a:pt x="16386" y="19978"/>
                  <a:pt x="15966" y="19510"/>
                  <a:pt x="15447" y="19510"/>
                </a:cubicBezTo>
                <a:lnTo>
                  <a:pt x="5635" y="19510"/>
                </a:lnTo>
                <a:close/>
              </a:path>
            </a:pathLst>
          </a:custGeom>
          <a:solidFill>
            <a:srgbClr val="FFFFFF"/>
          </a:solidFill>
        </p:spPr>
        <p:txBody>
          <a:bodyPr lIns="53578" tIns="53578" rIns="53578" bIns="53578" anchor="ctr"/>
          <a:lstStyle/>
          <a:p>
            <a:pPr defTabSz="642937">
              <a:defRPr sz="4200" cap="all" spc="419">
                <a:solidFill>
                  <a:srgbClr val="000000"/>
                </a:solidFill>
              </a:defRPr>
            </a:pPr>
            <a:endParaRPr/>
          </a:p>
        </p:txBody>
      </p:sp>
      <p:sp>
        <p:nvSpPr>
          <p:cNvPr id="326" name="Line"/>
          <p:cNvSpPr/>
          <p:nvPr/>
        </p:nvSpPr>
        <p:spPr>
          <a:xfrm>
            <a:off x="1270690" y="10954058"/>
            <a:ext cx="2003277" cy="1"/>
          </a:xfrm>
          <a:prstGeom prst="line">
            <a:avLst/>
          </a:prstGeom>
          <a:ln w="12700">
            <a:solidFill>
              <a:srgbClr val="FFFFFF"/>
            </a:solidFill>
            <a:miter lim="400000"/>
          </a:ln>
        </p:spPr>
        <p:txBody>
          <a:bodyPr lIns="71437" tIns="71437" rIns="71437" bIns="71437" anchor="ctr"/>
          <a:lstStyle/>
          <a:p>
            <a:endParaRPr/>
          </a:p>
        </p:txBody>
      </p:sp>
      <p:sp>
        <p:nvSpPr>
          <p:cNvPr id="327" name="Inceptos Vehicula"/>
          <p:cNvSpPr txBox="1">
            <a:spLocks noGrp="1"/>
          </p:cNvSpPr>
          <p:nvPr>
            <p:ph type="body" sz="quarter" idx="25"/>
          </p:nvPr>
        </p:nvSpPr>
        <p:spPr>
          <a:xfrm>
            <a:off x="2495103" y="9519129"/>
            <a:ext cx="4596046" cy="1084030"/>
          </a:xfrm>
          <a:prstGeom prst="rect">
            <a:avLst/>
          </a:prstGeom>
        </p:spPr>
        <p:txBody>
          <a:bodyPr anchor="ctr"/>
          <a:lstStyle>
            <a:lvl1pPr>
              <a:defRPr sz="2800" b="1" cap="all" spc="279"/>
            </a:lvl1pPr>
          </a:lstStyle>
          <a:p>
            <a:r>
              <a:t>Inceptos Vehicula</a:t>
            </a:r>
          </a:p>
        </p:txBody>
      </p:sp>
      <p:sp>
        <p:nvSpPr>
          <p:cNvPr id="328" name="Nulla vitae elit libero, a pharetra augue."/>
          <p:cNvSpPr txBox="1">
            <a:spLocks noGrp="1"/>
          </p:cNvSpPr>
          <p:nvPr>
            <p:ph type="body" sz="quarter" idx="26"/>
          </p:nvPr>
        </p:nvSpPr>
        <p:spPr>
          <a:xfrm>
            <a:off x="1270690" y="11296839"/>
            <a:ext cx="5831216" cy="927852"/>
          </a:xfrm>
          <a:prstGeom prst="rect">
            <a:avLst/>
          </a:prstGeom>
        </p:spPr>
        <p:txBody>
          <a:bodyPr/>
          <a:lstStyle>
            <a:lvl1pPr>
              <a:lnSpc>
                <a:spcPct val="120000"/>
              </a:lnSpc>
              <a:defRPr sz="2200"/>
            </a:lvl1pPr>
          </a:lstStyle>
          <a:p>
            <a:r>
              <a:t>Nulla vitae elit libero, a pharetra augue.</a:t>
            </a:r>
          </a:p>
        </p:txBody>
      </p:sp>
      <p:sp>
        <p:nvSpPr>
          <p:cNvPr id="329" name="Shape"/>
          <p:cNvSpPr>
            <a:spLocks noGrp="1"/>
          </p:cNvSpPr>
          <p:nvPr>
            <p:ph type="body" sz="quarter" idx="27"/>
          </p:nvPr>
        </p:nvSpPr>
        <p:spPr>
          <a:xfrm>
            <a:off x="1439298" y="9525985"/>
            <a:ext cx="551459" cy="927852"/>
          </a:xfrm>
          <a:custGeom>
            <a:avLst/>
            <a:gdLst/>
            <a:ahLst/>
            <a:cxnLst>
              <a:cxn ang="0">
                <a:pos x="wd2" y="hd2"/>
              </a:cxn>
              <a:cxn ang="5400000">
                <a:pos x="wd2" y="hd2"/>
              </a:cxn>
              <a:cxn ang="10800000">
                <a:pos x="wd2" y="hd2"/>
              </a:cxn>
              <a:cxn ang="16200000">
                <a:pos x="wd2" y="hd2"/>
              </a:cxn>
            </a:cxnLst>
            <a:rect l="0" t="0" r="r" b="b"/>
            <a:pathLst>
              <a:path w="21600" h="21600" extrusionOk="0">
                <a:moveTo>
                  <a:pt x="15277" y="3770"/>
                </a:moveTo>
                <a:cubicBezTo>
                  <a:pt x="15277" y="3251"/>
                  <a:pt x="14570" y="2831"/>
                  <a:pt x="13697" y="2831"/>
                </a:cubicBezTo>
                <a:lnTo>
                  <a:pt x="7903" y="2831"/>
                </a:lnTo>
                <a:cubicBezTo>
                  <a:pt x="7030" y="2831"/>
                  <a:pt x="6323" y="3251"/>
                  <a:pt x="6323" y="3770"/>
                </a:cubicBezTo>
                <a:cubicBezTo>
                  <a:pt x="6323" y="4288"/>
                  <a:pt x="7030" y="4709"/>
                  <a:pt x="7903" y="4709"/>
                </a:cubicBezTo>
                <a:lnTo>
                  <a:pt x="13697" y="4709"/>
                </a:lnTo>
                <a:cubicBezTo>
                  <a:pt x="14570" y="4709"/>
                  <a:pt x="15277" y="4288"/>
                  <a:pt x="15277" y="3770"/>
                </a:cubicBezTo>
                <a:close/>
                <a:moveTo>
                  <a:pt x="4741" y="1878"/>
                </a:moveTo>
                <a:cubicBezTo>
                  <a:pt x="3870" y="1878"/>
                  <a:pt x="3160" y="2299"/>
                  <a:pt x="3160" y="2817"/>
                </a:cubicBezTo>
                <a:lnTo>
                  <a:pt x="3160" y="18783"/>
                </a:lnTo>
                <a:cubicBezTo>
                  <a:pt x="3160" y="19300"/>
                  <a:pt x="3870" y="19722"/>
                  <a:pt x="4741" y="19722"/>
                </a:cubicBezTo>
                <a:lnTo>
                  <a:pt x="16859" y="19722"/>
                </a:lnTo>
                <a:cubicBezTo>
                  <a:pt x="17730" y="19722"/>
                  <a:pt x="18440" y="19300"/>
                  <a:pt x="18440" y="18783"/>
                </a:cubicBezTo>
                <a:lnTo>
                  <a:pt x="18440" y="2817"/>
                </a:lnTo>
                <a:cubicBezTo>
                  <a:pt x="18440" y="2299"/>
                  <a:pt x="17730" y="1878"/>
                  <a:pt x="16859" y="1878"/>
                </a:cubicBezTo>
                <a:cubicBezTo>
                  <a:pt x="16859" y="1878"/>
                  <a:pt x="4741" y="1878"/>
                  <a:pt x="4741" y="1878"/>
                </a:cubicBezTo>
                <a:close/>
                <a:moveTo>
                  <a:pt x="16859" y="21600"/>
                </a:moveTo>
                <a:lnTo>
                  <a:pt x="4741" y="21600"/>
                </a:lnTo>
                <a:cubicBezTo>
                  <a:pt x="2127" y="21600"/>
                  <a:pt x="0" y="20336"/>
                  <a:pt x="0" y="18783"/>
                </a:cubicBezTo>
                <a:lnTo>
                  <a:pt x="0" y="2817"/>
                </a:lnTo>
                <a:cubicBezTo>
                  <a:pt x="0" y="1264"/>
                  <a:pt x="2127" y="0"/>
                  <a:pt x="4741" y="0"/>
                </a:cubicBezTo>
                <a:lnTo>
                  <a:pt x="16859" y="0"/>
                </a:lnTo>
                <a:cubicBezTo>
                  <a:pt x="19473" y="0"/>
                  <a:pt x="21600" y="1264"/>
                  <a:pt x="21600" y="2817"/>
                </a:cubicBezTo>
                <a:lnTo>
                  <a:pt x="21600" y="18783"/>
                </a:lnTo>
                <a:cubicBezTo>
                  <a:pt x="21600" y="20336"/>
                  <a:pt x="19473" y="21600"/>
                  <a:pt x="16859" y="21600"/>
                </a:cubicBezTo>
                <a:close/>
                <a:moveTo>
                  <a:pt x="10800" y="16932"/>
                </a:moveTo>
                <a:cubicBezTo>
                  <a:pt x="10742" y="16932"/>
                  <a:pt x="10682" y="16946"/>
                  <a:pt x="10642" y="16971"/>
                </a:cubicBezTo>
                <a:cubicBezTo>
                  <a:pt x="10555" y="17022"/>
                  <a:pt x="10555" y="17107"/>
                  <a:pt x="10643" y="17159"/>
                </a:cubicBezTo>
                <a:cubicBezTo>
                  <a:pt x="10724" y="17207"/>
                  <a:pt x="10876" y="17208"/>
                  <a:pt x="10958" y="17159"/>
                </a:cubicBezTo>
                <a:cubicBezTo>
                  <a:pt x="11046" y="17107"/>
                  <a:pt x="11046" y="17023"/>
                  <a:pt x="10959" y="16971"/>
                </a:cubicBezTo>
                <a:cubicBezTo>
                  <a:pt x="10918" y="16946"/>
                  <a:pt x="10858" y="16932"/>
                  <a:pt x="10800" y="16932"/>
                </a:cubicBezTo>
                <a:close/>
                <a:moveTo>
                  <a:pt x="10800" y="18810"/>
                </a:moveTo>
                <a:cubicBezTo>
                  <a:pt x="10016" y="18810"/>
                  <a:pt x="9279" y="18628"/>
                  <a:pt x="8724" y="18299"/>
                </a:cubicBezTo>
                <a:cubicBezTo>
                  <a:pt x="7579" y="17618"/>
                  <a:pt x="7579" y="16511"/>
                  <a:pt x="8724" y="15831"/>
                </a:cubicBezTo>
                <a:cubicBezTo>
                  <a:pt x="9279" y="15501"/>
                  <a:pt x="10016" y="15319"/>
                  <a:pt x="10801" y="15319"/>
                </a:cubicBezTo>
                <a:cubicBezTo>
                  <a:pt x="11585" y="15319"/>
                  <a:pt x="12322" y="15501"/>
                  <a:pt x="12877" y="15831"/>
                </a:cubicBezTo>
                <a:cubicBezTo>
                  <a:pt x="14022" y="16511"/>
                  <a:pt x="14022" y="17618"/>
                  <a:pt x="12876" y="18299"/>
                </a:cubicBezTo>
                <a:cubicBezTo>
                  <a:pt x="12322" y="18628"/>
                  <a:pt x="11584" y="18810"/>
                  <a:pt x="10800" y="18810"/>
                </a:cubicBezTo>
                <a:close/>
              </a:path>
            </a:pathLst>
          </a:custGeom>
          <a:solidFill>
            <a:srgbClr val="FFFFFF"/>
          </a:solidFill>
        </p:spPr>
        <p:txBody>
          <a:bodyPr lIns="53578" tIns="53578" rIns="53578" bIns="53578" anchor="ctr"/>
          <a:lstStyle/>
          <a:p>
            <a:pPr defTabSz="642937">
              <a:defRPr sz="4200" cap="all" spc="419">
                <a:solidFill>
                  <a:srgbClr val="000000"/>
                </a:solidFill>
              </a:defRPr>
            </a:pPr>
            <a:endParaRPr/>
          </a:p>
        </p:txBody>
      </p:sp>
      <p:sp>
        <p:nvSpPr>
          <p:cNvPr id="330" name="Photo Placeholder 7.jpg"/>
          <p:cNvSpPr>
            <a:spLocks noGrp="1"/>
          </p:cNvSpPr>
          <p:nvPr>
            <p:ph type="pic" idx="28"/>
          </p:nvPr>
        </p:nvSpPr>
        <p:spPr>
          <a:xfrm>
            <a:off x="1214907" y="3639184"/>
            <a:ext cx="10264024" cy="14372027"/>
          </a:xfrm>
          <a:prstGeom prst="rect">
            <a:avLst/>
          </a:prstGeom>
        </p:spPr>
        <p:txBody>
          <a:bodyPr lIns="91439" tIns="45719" rIns="91439" bIns="45719"/>
          <a:lstStyle/>
          <a:p>
            <a:endParaRPr/>
          </a:p>
        </p:txBody>
      </p:sp>
      <p:sp>
        <p:nvSpPr>
          <p:cNvPr id="331" name="Photo Placeholder 6.jpg"/>
          <p:cNvSpPr>
            <a:spLocks noGrp="1"/>
          </p:cNvSpPr>
          <p:nvPr>
            <p:ph type="pic" idx="29"/>
          </p:nvPr>
        </p:nvSpPr>
        <p:spPr>
          <a:xfrm>
            <a:off x="11762740" y="-3988303"/>
            <a:ext cx="10194961" cy="18124377"/>
          </a:xfrm>
          <a:prstGeom prst="rect">
            <a:avLst/>
          </a:prstGeom>
        </p:spPr>
        <p:txBody>
          <a:bodyPr lIns="91439" tIns="45719" rIns="91439" bIns="45719"/>
          <a:lstStyle/>
          <a:p>
            <a:endParaRPr/>
          </a:p>
        </p:txBody>
      </p:sp>
      <p:sp>
        <p:nvSpPr>
          <p:cNvPr id="3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
    <p:bg>
      <p:bgPr>
        <a:solidFill>
          <a:srgbClr val="FFFFFF"/>
        </a:solidFill>
        <a:effectLst/>
      </p:bgPr>
    </p:bg>
    <p:spTree>
      <p:nvGrpSpPr>
        <p:cNvPr id="1" name=""/>
        <p:cNvGrpSpPr/>
        <p:nvPr/>
      </p:nvGrpSpPr>
      <p:grpSpPr>
        <a:xfrm>
          <a:off x="0" y="0"/>
          <a:ext cx="0" cy="0"/>
          <a:chOff x="0" y="0"/>
          <a:chExt cx="0" cy="0"/>
        </a:xfrm>
      </p:grpSpPr>
      <p:sp>
        <p:nvSpPr>
          <p:cNvPr id="37"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
        <p:nvSpPr>
          <p:cNvPr id="38"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39" name="Title Text"/>
          <p:cNvSpPr txBox="1">
            <a:spLocks noGrp="1"/>
          </p:cNvSpPr>
          <p:nvPr>
            <p:ph type="title"/>
          </p:nvPr>
        </p:nvSpPr>
        <p:spPr>
          <a:xfrm>
            <a:off x="2542954" y="1786628"/>
            <a:ext cx="19298093" cy="1024382"/>
          </a:xfrm>
          <a:prstGeom prst="rect">
            <a:avLst/>
          </a:prstGeom>
        </p:spPr>
        <p:txBody>
          <a:bodyPr anchor="ctr"/>
          <a:lstStyle>
            <a:lvl1pPr>
              <a:defRPr sz="4200" spc="419">
                <a:solidFill>
                  <a:srgbClr val="242525"/>
                </a:solidFill>
              </a:defRPr>
            </a:lvl1pPr>
          </a:lstStyle>
          <a:p>
            <a:r>
              <a:t>Title Text</a:t>
            </a:r>
          </a:p>
        </p:txBody>
      </p:sp>
      <p:sp>
        <p:nvSpPr>
          <p:cNvPr id="40" name="Body Level One…"/>
          <p:cNvSpPr txBox="1">
            <a:spLocks noGrp="1"/>
          </p:cNvSpPr>
          <p:nvPr>
            <p:ph type="body" sz="half" idx="1"/>
          </p:nvPr>
        </p:nvSpPr>
        <p:spPr>
          <a:xfrm>
            <a:off x="2542954" y="6781407"/>
            <a:ext cx="19298093" cy="5023068"/>
          </a:xfrm>
          <a:prstGeom prst="rect">
            <a:avLst/>
          </a:prstGeom>
        </p:spPr>
        <p:txBody>
          <a:bodyPr numCol="2" spcCol="964904"/>
          <a:lstStyle>
            <a:lvl1pPr>
              <a:lnSpc>
                <a:spcPct val="120000"/>
              </a:lnSpc>
              <a:defRPr sz="2200">
                <a:solidFill>
                  <a:srgbClr val="242525"/>
                </a:solidFill>
              </a:defRPr>
            </a:lvl1pPr>
            <a:lvl2pPr>
              <a:lnSpc>
                <a:spcPct val="120000"/>
              </a:lnSpc>
              <a:defRPr sz="2200">
                <a:solidFill>
                  <a:srgbClr val="242525"/>
                </a:solidFill>
              </a:defRPr>
            </a:lvl2pPr>
            <a:lvl3pPr>
              <a:lnSpc>
                <a:spcPct val="120000"/>
              </a:lnSpc>
              <a:defRPr sz="2200">
                <a:solidFill>
                  <a:srgbClr val="242525"/>
                </a:solidFill>
              </a:defRPr>
            </a:lvl3pPr>
            <a:lvl4pPr>
              <a:lnSpc>
                <a:spcPct val="120000"/>
              </a:lnSpc>
              <a:defRPr sz="2200">
                <a:solidFill>
                  <a:srgbClr val="242525"/>
                </a:solidFill>
              </a:defRPr>
            </a:lvl4pPr>
            <a:lvl5pPr>
              <a:lnSpc>
                <a:spcPct val="120000"/>
              </a:lnSpc>
              <a:defRPr sz="2200">
                <a:solidFill>
                  <a:srgbClr val="242525"/>
                </a:solidFill>
              </a:defRPr>
            </a:lvl5pPr>
          </a:lstStyle>
          <a:p>
            <a:r>
              <a:t>Body Level One</a:t>
            </a:r>
          </a:p>
          <a:p>
            <a:pPr lvl="1"/>
            <a:r>
              <a:t>Body Level Two</a:t>
            </a:r>
          </a:p>
          <a:p>
            <a:pPr lvl="2"/>
            <a:r>
              <a:t>Body Level Three</a:t>
            </a:r>
          </a:p>
          <a:p>
            <a:pPr lvl="3"/>
            <a:r>
              <a:t>Body Level Four</a:t>
            </a:r>
          </a:p>
          <a:p>
            <a:pPr lvl="4"/>
            <a:r>
              <a:t>Body Level Five</a:t>
            </a:r>
          </a:p>
        </p:txBody>
      </p:sp>
      <p:sp>
        <p:nvSpPr>
          <p:cNvPr id="41" name="Nullam Euismod"/>
          <p:cNvSpPr txBox="1">
            <a:spLocks noGrp="1"/>
          </p:cNvSpPr>
          <p:nvPr>
            <p:ph type="body" sz="quarter" idx="21"/>
          </p:nvPr>
        </p:nvSpPr>
        <p:spPr>
          <a:xfrm>
            <a:off x="2542954" y="6061654"/>
            <a:ext cx="9271001" cy="484169"/>
          </a:xfrm>
          <a:prstGeom prst="rect">
            <a:avLst/>
          </a:prstGeom>
        </p:spPr>
        <p:txBody>
          <a:bodyPr anchor="ctr"/>
          <a:lstStyle>
            <a:lvl1pPr>
              <a:defRPr sz="2800" b="1" cap="all" spc="279">
                <a:solidFill>
                  <a:srgbClr val="242525"/>
                </a:solidFill>
              </a:defRPr>
            </a:lvl1pPr>
          </a:lstStyle>
          <a:p>
            <a:r>
              <a:t>Nullam Euismod</a:t>
            </a:r>
          </a:p>
        </p:txBody>
      </p:sp>
      <p:sp>
        <p:nvSpPr>
          <p:cNvPr id="42" name="Pellentesque Euismod"/>
          <p:cNvSpPr txBox="1">
            <a:spLocks noGrp="1"/>
          </p:cNvSpPr>
          <p:nvPr>
            <p:ph type="body" sz="quarter" idx="22"/>
          </p:nvPr>
        </p:nvSpPr>
        <p:spPr>
          <a:xfrm>
            <a:off x="12570045" y="6061654"/>
            <a:ext cx="9271001" cy="484169"/>
          </a:xfrm>
          <a:prstGeom prst="rect">
            <a:avLst/>
          </a:prstGeom>
        </p:spPr>
        <p:txBody>
          <a:bodyPr anchor="ctr"/>
          <a:lstStyle>
            <a:lvl1pPr>
              <a:defRPr sz="2800" b="1" cap="all" spc="279">
                <a:solidFill>
                  <a:srgbClr val="242525"/>
                </a:solidFill>
              </a:defRPr>
            </a:lvl1pPr>
          </a:lstStyle>
          <a:p>
            <a:r>
              <a:t>Pellentesque Euismod</a:t>
            </a:r>
          </a:p>
        </p:txBody>
      </p:sp>
      <p:sp>
        <p:nvSpPr>
          <p:cNvPr id="43" name="Line"/>
          <p:cNvSpPr/>
          <p:nvPr/>
        </p:nvSpPr>
        <p:spPr>
          <a:xfrm>
            <a:off x="2559010" y="2909278"/>
            <a:ext cx="2003277" cy="1"/>
          </a:xfrm>
          <a:prstGeom prst="line">
            <a:avLst/>
          </a:prstGeom>
          <a:ln w="12700">
            <a:solidFill>
              <a:srgbClr val="202020"/>
            </a:solidFill>
            <a:miter lim="400000"/>
          </a:ln>
        </p:spPr>
        <p:txBody>
          <a:bodyPr lIns="71437" tIns="71437" rIns="71437" bIns="71437" anchor="ctr"/>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
    <p:bg>
      <p:bgPr>
        <a:solidFill>
          <a:srgbClr val="FFFFFF"/>
        </a:solidFill>
        <a:effectLst/>
      </p:bgPr>
    </p:bg>
    <p:spTree>
      <p:nvGrpSpPr>
        <p:cNvPr id="1" name=""/>
        <p:cNvGrpSpPr/>
        <p:nvPr/>
      </p:nvGrpSpPr>
      <p:grpSpPr>
        <a:xfrm>
          <a:off x="0" y="0"/>
          <a:ext cx="0" cy="0"/>
          <a:chOff x="0" y="0"/>
          <a:chExt cx="0" cy="0"/>
        </a:xfrm>
      </p:grpSpPr>
      <p:sp>
        <p:nvSpPr>
          <p:cNvPr id="50" name="Photo Placeholder 17.jpg"/>
          <p:cNvSpPr>
            <a:spLocks noGrp="1"/>
          </p:cNvSpPr>
          <p:nvPr>
            <p:ph type="pic" idx="21"/>
          </p:nvPr>
        </p:nvSpPr>
        <p:spPr>
          <a:xfrm>
            <a:off x="1063700" y="-4444108"/>
            <a:ext cx="13038373" cy="19557558"/>
          </a:xfrm>
          <a:prstGeom prst="rect">
            <a:avLst/>
          </a:prstGeom>
        </p:spPr>
        <p:txBody>
          <a:bodyPr lIns="91439" tIns="45719" rIns="91439" bIns="45719"/>
          <a:lstStyle/>
          <a:p>
            <a:endParaRPr/>
          </a:p>
        </p:txBody>
      </p:sp>
      <p:sp>
        <p:nvSpPr>
          <p:cNvPr id="51" name="Rectangle"/>
          <p:cNvSpPr>
            <a:spLocks noGrp="1"/>
          </p:cNvSpPr>
          <p:nvPr>
            <p:ph type="body" sz="half" idx="22"/>
          </p:nvPr>
        </p:nvSpPr>
        <p:spPr>
          <a:xfrm rot="5400000">
            <a:off x="12352324" y="2664490"/>
            <a:ext cx="6955496" cy="11914082"/>
          </a:xfrm>
          <a:prstGeom prst="rect">
            <a:avLst/>
          </a:prstGeom>
          <a:solidFill>
            <a:srgbClr val="FFFFFF"/>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52"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53" name="Title Text"/>
          <p:cNvSpPr txBox="1">
            <a:spLocks noGrp="1"/>
          </p:cNvSpPr>
          <p:nvPr>
            <p:ph type="title"/>
          </p:nvPr>
        </p:nvSpPr>
        <p:spPr>
          <a:xfrm>
            <a:off x="11008634" y="6060699"/>
            <a:ext cx="9642875" cy="1024382"/>
          </a:xfrm>
          <a:prstGeom prst="rect">
            <a:avLst/>
          </a:prstGeom>
        </p:spPr>
        <p:txBody>
          <a:bodyPr anchor="ctr"/>
          <a:lstStyle>
            <a:lvl1pPr>
              <a:defRPr sz="4200" spc="419">
                <a:solidFill>
                  <a:srgbClr val="242525"/>
                </a:solidFill>
              </a:defRPr>
            </a:lvl1pPr>
          </a:lstStyle>
          <a:p>
            <a:r>
              <a:t>Title Text</a:t>
            </a:r>
          </a:p>
        </p:txBody>
      </p:sp>
      <p:sp>
        <p:nvSpPr>
          <p:cNvPr id="54" name="Body Level One…"/>
          <p:cNvSpPr txBox="1">
            <a:spLocks noGrp="1"/>
          </p:cNvSpPr>
          <p:nvPr>
            <p:ph type="body" sz="quarter" idx="1"/>
          </p:nvPr>
        </p:nvSpPr>
        <p:spPr>
          <a:xfrm>
            <a:off x="11008634" y="7481103"/>
            <a:ext cx="9642875" cy="3701260"/>
          </a:xfrm>
          <a:prstGeom prst="rect">
            <a:avLst/>
          </a:prstGeom>
        </p:spPr>
        <p:txBody>
          <a:bodyPr numCol="2" spcCol="482143"/>
          <a:lstStyle>
            <a:lvl1pPr>
              <a:lnSpc>
                <a:spcPct val="120000"/>
              </a:lnSpc>
              <a:defRPr sz="2200">
                <a:solidFill>
                  <a:srgbClr val="242525"/>
                </a:solidFill>
              </a:defRPr>
            </a:lvl1pPr>
            <a:lvl2pPr>
              <a:lnSpc>
                <a:spcPct val="120000"/>
              </a:lnSpc>
              <a:defRPr sz="2200">
                <a:solidFill>
                  <a:srgbClr val="242525"/>
                </a:solidFill>
              </a:defRPr>
            </a:lvl2pPr>
            <a:lvl3pPr>
              <a:lnSpc>
                <a:spcPct val="120000"/>
              </a:lnSpc>
              <a:defRPr sz="2200">
                <a:solidFill>
                  <a:srgbClr val="242525"/>
                </a:solidFill>
              </a:defRPr>
            </a:lvl3pPr>
            <a:lvl4pPr>
              <a:lnSpc>
                <a:spcPct val="120000"/>
              </a:lnSpc>
              <a:defRPr sz="2200">
                <a:solidFill>
                  <a:srgbClr val="242525"/>
                </a:solidFill>
              </a:defRPr>
            </a:lvl4pPr>
            <a:lvl5pPr>
              <a:lnSpc>
                <a:spcPct val="120000"/>
              </a:lnSpc>
              <a:defRPr sz="2200">
                <a:solidFill>
                  <a:srgbClr val="242525"/>
                </a:solidFill>
              </a:defRPr>
            </a:lvl5pPr>
          </a:lstStyle>
          <a:p>
            <a:r>
              <a:t>Body Level One</a:t>
            </a:r>
          </a:p>
          <a:p>
            <a:pPr lvl="1"/>
            <a:r>
              <a:t>Body Level Two</a:t>
            </a:r>
          </a:p>
          <a:p>
            <a:pPr lvl="2"/>
            <a:r>
              <a:t>Body Level Three</a:t>
            </a:r>
          </a:p>
          <a:p>
            <a:pPr lvl="3"/>
            <a:r>
              <a:t>Body Level Four</a:t>
            </a:r>
          </a:p>
          <a:p>
            <a:pPr lvl="4"/>
            <a:r>
              <a:t>Body Level Five</a:t>
            </a:r>
          </a:p>
        </p:txBody>
      </p:sp>
      <p:sp>
        <p:nvSpPr>
          <p:cNvPr id="55" name="Line"/>
          <p:cNvSpPr/>
          <p:nvPr/>
        </p:nvSpPr>
        <p:spPr>
          <a:xfrm>
            <a:off x="11008634" y="7167436"/>
            <a:ext cx="2003277" cy="1"/>
          </a:xfrm>
          <a:prstGeom prst="line">
            <a:avLst/>
          </a:prstGeom>
          <a:ln w="12700">
            <a:solidFill>
              <a:srgbClr val="202020"/>
            </a:solidFill>
            <a:miter lim="400000"/>
          </a:ln>
        </p:spPr>
        <p:txBody>
          <a:bodyPr lIns="71437" tIns="71437" rIns="71437" bIns="71437" anchor="ctr"/>
          <a:lstStyle/>
          <a:p>
            <a:endParaRPr/>
          </a:p>
        </p:txBody>
      </p:sp>
      <p:sp>
        <p:nvSpPr>
          <p:cNvPr id="56"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5">
    <p:bg>
      <p:bgPr>
        <a:solidFill>
          <a:srgbClr val="FFFFFF"/>
        </a:solidFill>
        <a:effectLst/>
      </p:bgPr>
    </p:bg>
    <p:spTree>
      <p:nvGrpSpPr>
        <p:cNvPr id="1" name=""/>
        <p:cNvGrpSpPr/>
        <p:nvPr/>
      </p:nvGrpSpPr>
      <p:grpSpPr>
        <a:xfrm>
          <a:off x="0" y="0"/>
          <a:ext cx="0" cy="0"/>
          <a:chOff x="0" y="0"/>
          <a:chExt cx="0" cy="0"/>
        </a:xfrm>
      </p:grpSpPr>
      <p:sp>
        <p:nvSpPr>
          <p:cNvPr id="63" name="Rectangle"/>
          <p:cNvSpPr>
            <a:spLocks noGrp="1"/>
          </p:cNvSpPr>
          <p:nvPr>
            <p:ph type="body" sz="quarter" idx="21"/>
          </p:nvPr>
        </p:nvSpPr>
        <p:spPr>
          <a:xfrm rot="5400000">
            <a:off x="15294328" y="5340168"/>
            <a:ext cx="6959601" cy="6134101"/>
          </a:xfrm>
          <a:prstGeom prst="rect">
            <a:avLst/>
          </a:prstGeom>
          <a:solidFill>
            <a:srgbClr val="FFFFFF">
              <a:alpha val="80000"/>
            </a:srgbClr>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64" name="Rectangle"/>
          <p:cNvSpPr>
            <a:spLocks noGrp="1"/>
          </p:cNvSpPr>
          <p:nvPr>
            <p:ph type="body" sz="quarter" idx="22"/>
          </p:nvPr>
        </p:nvSpPr>
        <p:spPr>
          <a:xfrm rot="5400000">
            <a:off x="2130253" y="5342038"/>
            <a:ext cx="6955496" cy="6130361"/>
          </a:xfrm>
          <a:prstGeom prst="rect">
            <a:avLst/>
          </a:prstGeom>
          <a:solidFill>
            <a:srgbClr val="FFFFFF">
              <a:alpha val="80000"/>
            </a:srgbClr>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65" name="Rectangle"/>
          <p:cNvSpPr>
            <a:spLocks noGrp="1"/>
          </p:cNvSpPr>
          <p:nvPr>
            <p:ph type="body" sz="quarter" idx="23"/>
          </p:nvPr>
        </p:nvSpPr>
        <p:spPr>
          <a:xfrm rot="5400000">
            <a:off x="8713180" y="5342221"/>
            <a:ext cx="6959601" cy="6134101"/>
          </a:xfrm>
          <a:prstGeom prst="rect">
            <a:avLst/>
          </a:prstGeom>
          <a:solidFill>
            <a:srgbClr val="FFFFFF"/>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66"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67" name="Title Text"/>
          <p:cNvSpPr txBox="1">
            <a:spLocks noGrp="1"/>
          </p:cNvSpPr>
          <p:nvPr>
            <p:ph type="title"/>
          </p:nvPr>
        </p:nvSpPr>
        <p:spPr>
          <a:xfrm>
            <a:off x="2542954" y="1786628"/>
            <a:ext cx="19298093" cy="1024382"/>
          </a:xfrm>
          <a:prstGeom prst="rect">
            <a:avLst/>
          </a:prstGeom>
        </p:spPr>
        <p:txBody>
          <a:bodyPr anchor="ctr"/>
          <a:lstStyle>
            <a:lvl1pPr>
              <a:defRPr sz="4200" spc="419">
                <a:solidFill>
                  <a:srgbClr val="242525"/>
                </a:solidFill>
              </a:defRPr>
            </a:lvl1pPr>
          </a:lstStyle>
          <a:p>
            <a:r>
              <a:t>Title Text</a:t>
            </a:r>
          </a:p>
        </p:txBody>
      </p:sp>
      <p:sp>
        <p:nvSpPr>
          <p:cNvPr id="68" name="Body Level One…"/>
          <p:cNvSpPr txBox="1">
            <a:spLocks noGrp="1"/>
          </p:cNvSpPr>
          <p:nvPr>
            <p:ph type="body" sz="quarter" idx="1"/>
          </p:nvPr>
        </p:nvSpPr>
        <p:spPr>
          <a:xfrm>
            <a:off x="9830810" y="6819002"/>
            <a:ext cx="4724401" cy="3606386"/>
          </a:xfrm>
          <a:prstGeom prst="rect">
            <a:avLst/>
          </a:prstGeom>
        </p:spPr>
        <p:txBody>
          <a:bodyPr/>
          <a:lstStyle>
            <a:lvl1pPr marL="246944" indent="-246944">
              <a:lnSpc>
                <a:spcPct val="120000"/>
              </a:lnSpc>
              <a:buSzPct val="75000"/>
              <a:buChar char="•"/>
              <a:defRPr sz="2000">
                <a:solidFill>
                  <a:srgbClr val="242525"/>
                </a:solidFill>
              </a:defRPr>
            </a:lvl1pPr>
            <a:lvl2pPr marL="691444" indent="-246944">
              <a:lnSpc>
                <a:spcPct val="120000"/>
              </a:lnSpc>
              <a:buSzPct val="75000"/>
              <a:buChar char="•"/>
              <a:defRPr sz="2000">
                <a:solidFill>
                  <a:srgbClr val="242525"/>
                </a:solidFill>
              </a:defRPr>
            </a:lvl2pPr>
            <a:lvl3pPr marL="1135944" indent="-246944">
              <a:lnSpc>
                <a:spcPct val="120000"/>
              </a:lnSpc>
              <a:buSzPct val="75000"/>
              <a:buChar char="•"/>
              <a:defRPr sz="2000">
                <a:solidFill>
                  <a:srgbClr val="242525"/>
                </a:solidFill>
              </a:defRPr>
            </a:lvl3pPr>
            <a:lvl4pPr marL="1580444" indent="-246944">
              <a:lnSpc>
                <a:spcPct val="120000"/>
              </a:lnSpc>
              <a:buSzPct val="75000"/>
              <a:buChar char="•"/>
              <a:defRPr sz="2000">
                <a:solidFill>
                  <a:srgbClr val="242525"/>
                </a:solidFill>
              </a:defRPr>
            </a:lvl4pPr>
            <a:lvl5pPr marL="2024944" indent="-246944">
              <a:lnSpc>
                <a:spcPct val="120000"/>
              </a:lnSpc>
              <a:buSzPct val="75000"/>
              <a:buChar char="•"/>
              <a:defRPr sz="2000">
                <a:solidFill>
                  <a:srgbClr val="242525"/>
                </a:solidFill>
              </a:defRPr>
            </a:lvl5pPr>
          </a:lstStyle>
          <a:p>
            <a:r>
              <a:t>Body Level One</a:t>
            </a:r>
          </a:p>
          <a:p>
            <a:pPr lvl="1"/>
            <a:r>
              <a:t>Body Level Two</a:t>
            </a:r>
          </a:p>
          <a:p>
            <a:pPr lvl="2"/>
            <a:r>
              <a:t>Body Level Three</a:t>
            </a:r>
          </a:p>
          <a:p>
            <a:pPr lvl="3"/>
            <a:r>
              <a:t>Body Level Four</a:t>
            </a:r>
          </a:p>
          <a:p>
            <a:pPr lvl="4"/>
            <a:r>
              <a:t>Body Level Five</a:t>
            </a:r>
          </a:p>
        </p:txBody>
      </p:sp>
      <p:sp>
        <p:nvSpPr>
          <p:cNvPr id="69" name="Pellentesque Euismod"/>
          <p:cNvSpPr txBox="1">
            <a:spLocks noGrp="1"/>
          </p:cNvSpPr>
          <p:nvPr>
            <p:ph type="body" sz="quarter" idx="24"/>
          </p:nvPr>
        </p:nvSpPr>
        <p:spPr>
          <a:xfrm>
            <a:off x="9828824" y="5501452"/>
            <a:ext cx="4724401" cy="1024382"/>
          </a:xfrm>
          <a:prstGeom prst="rect">
            <a:avLst/>
          </a:prstGeom>
        </p:spPr>
        <p:txBody>
          <a:bodyPr anchor="ctr"/>
          <a:lstStyle>
            <a:lvl1pPr>
              <a:defRPr sz="2800" b="1" cap="all" spc="279">
                <a:solidFill>
                  <a:srgbClr val="242525"/>
                </a:solidFill>
              </a:defRPr>
            </a:lvl1pPr>
          </a:lstStyle>
          <a:p>
            <a:r>
              <a:t>Pellentesque Euismod</a:t>
            </a:r>
          </a:p>
        </p:txBody>
      </p:sp>
      <p:sp>
        <p:nvSpPr>
          <p:cNvPr id="70" name="Line"/>
          <p:cNvSpPr/>
          <p:nvPr/>
        </p:nvSpPr>
        <p:spPr>
          <a:xfrm>
            <a:off x="2559010" y="2909278"/>
            <a:ext cx="2003277" cy="1"/>
          </a:xfrm>
          <a:prstGeom prst="line">
            <a:avLst/>
          </a:prstGeom>
          <a:ln w="12700">
            <a:solidFill>
              <a:srgbClr val="202020"/>
            </a:solidFill>
            <a:miter lim="400000"/>
          </a:ln>
        </p:spPr>
        <p:txBody>
          <a:bodyPr lIns="71437" tIns="71437" rIns="71437" bIns="71437" anchor="ctr"/>
          <a:lstStyle/>
          <a:p>
            <a:endParaRPr/>
          </a:p>
        </p:txBody>
      </p:sp>
      <p:sp>
        <p:nvSpPr>
          <p:cNvPr id="71" name="Pellentesque Euismod"/>
          <p:cNvSpPr txBox="1">
            <a:spLocks noGrp="1"/>
          </p:cNvSpPr>
          <p:nvPr>
            <p:ph type="body" sz="quarter" idx="25"/>
          </p:nvPr>
        </p:nvSpPr>
        <p:spPr>
          <a:xfrm>
            <a:off x="3243244" y="5501452"/>
            <a:ext cx="4729514" cy="1024382"/>
          </a:xfrm>
          <a:prstGeom prst="rect">
            <a:avLst/>
          </a:prstGeom>
        </p:spPr>
        <p:txBody>
          <a:bodyPr anchor="ctr"/>
          <a:lstStyle>
            <a:lvl1pPr>
              <a:defRPr sz="2800" b="1" cap="all" spc="279">
                <a:solidFill>
                  <a:srgbClr val="242525"/>
                </a:solidFill>
              </a:defRPr>
            </a:lvl1pPr>
          </a:lstStyle>
          <a:p>
            <a:r>
              <a:t>Pellentesque Euismod</a:t>
            </a:r>
          </a:p>
        </p:txBody>
      </p:sp>
      <p:sp>
        <p:nvSpPr>
          <p:cNvPr id="72" name="Nullam quis risus eget urna…"/>
          <p:cNvSpPr txBox="1">
            <a:spLocks noGrp="1"/>
          </p:cNvSpPr>
          <p:nvPr>
            <p:ph type="body" sz="quarter" idx="26"/>
          </p:nvPr>
        </p:nvSpPr>
        <p:spPr>
          <a:xfrm>
            <a:off x="3243244" y="6819002"/>
            <a:ext cx="4729514" cy="3606386"/>
          </a:xfrm>
          <a:prstGeom prst="rect">
            <a:avLst/>
          </a:prstGeom>
        </p:spPr>
        <p:txBody>
          <a:bodyPr/>
          <a:lstStyle/>
          <a:p>
            <a:pPr marL="246944" indent="-246944">
              <a:lnSpc>
                <a:spcPct val="120000"/>
              </a:lnSpc>
              <a:buSzPct val="75000"/>
              <a:buChar char="•"/>
              <a:defRPr sz="2000">
                <a:solidFill>
                  <a:srgbClr val="242525"/>
                </a:solidFill>
              </a:defRPr>
            </a:pPr>
            <a:r>
              <a:t>Nullam quis risus eget urna </a:t>
            </a:r>
          </a:p>
          <a:p>
            <a:pPr marL="246944" indent="-246944">
              <a:lnSpc>
                <a:spcPct val="120000"/>
              </a:lnSpc>
              <a:buSzPct val="75000"/>
              <a:buChar char="•"/>
              <a:defRPr sz="2000">
                <a:solidFill>
                  <a:srgbClr val="242525"/>
                </a:solidFill>
              </a:defRPr>
            </a:pPr>
            <a:r>
              <a:t>mollis ornare vel eu quis </a:t>
            </a:r>
          </a:p>
          <a:p>
            <a:pPr marL="246944" indent="-246944">
              <a:lnSpc>
                <a:spcPct val="120000"/>
              </a:lnSpc>
              <a:buSzPct val="75000"/>
              <a:buChar char="•"/>
              <a:defRPr sz="2000">
                <a:solidFill>
                  <a:srgbClr val="242525"/>
                </a:solidFill>
              </a:defRPr>
            </a:pPr>
            <a:r>
              <a:t>risus eget urna mollis vel </a:t>
            </a:r>
          </a:p>
          <a:p>
            <a:pPr marL="246944" indent="-246944">
              <a:lnSpc>
                <a:spcPct val="120000"/>
              </a:lnSpc>
              <a:buSzPct val="75000"/>
              <a:buChar char="•"/>
              <a:defRPr sz="2000">
                <a:solidFill>
                  <a:srgbClr val="242525"/>
                </a:solidFill>
              </a:defRPr>
            </a:pPr>
            <a:r>
              <a:t>eu quis risus eget urna</a:t>
            </a:r>
          </a:p>
          <a:p>
            <a:pPr marL="246944" indent="-246944">
              <a:lnSpc>
                <a:spcPct val="120000"/>
              </a:lnSpc>
              <a:buSzPct val="75000"/>
              <a:buChar char="•"/>
              <a:defRPr sz="2000">
                <a:solidFill>
                  <a:srgbClr val="242525"/>
                </a:solidFill>
              </a:defRPr>
            </a:pPr>
            <a:r>
              <a:t>mollis ornare vel eu</a:t>
            </a:r>
          </a:p>
          <a:p>
            <a:pPr marL="246944" indent="-246944">
              <a:lnSpc>
                <a:spcPct val="120000"/>
              </a:lnSpc>
              <a:buSzPct val="75000"/>
              <a:buChar char="•"/>
              <a:defRPr sz="2000">
                <a:solidFill>
                  <a:srgbClr val="242525"/>
                </a:solidFill>
              </a:defRPr>
            </a:pPr>
            <a:r>
              <a:t>quis risus eget urna</a:t>
            </a:r>
          </a:p>
          <a:p>
            <a:pPr marL="246944" indent="-246944">
              <a:lnSpc>
                <a:spcPct val="120000"/>
              </a:lnSpc>
              <a:buSzPct val="75000"/>
              <a:buChar char="•"/>
              <a:defRPr sz="2000">
                <a:solidFill>
                  <a:srgbClr val="242525"/>
                </a:solidFill>
              </a:defRPr>
            </a:pPr>
            <a:r>
              <a:t>mollis ornare vel eu leo.</a:t>
            </a:r>
          </a:p>
        </p:txBody>
      </p:sp>
      <p:sp>
        <p:nvSpPr>
          <p:cNvPr id="73" name="Pellentesque Euismod"/>
          <p:cNvSpPr txBox="1">
            <a:spLocks noGrp="1"/>
          </p:cNvSpPr>
          <p:nvPr>
            <p:ph type="body" sz="quarter" idx="27"/>
          </p:nvPr>
        </p:nvSpPr>
        <p:spPr>
          <a:xfrm>
            <a:off x="16410936" y="5458080"/>
            <a:ext cx="4724401" cy="1024382"/>
          </a:xfrm>
          <a:prstGeom prst="rect">
            <a:avLst/>
          </a:prstGeom>
        </p:spPr>
        <p:txBody>
          <a:bodyPr anchor="ctr"/>
          <a:lstStyle>
            <a:lvl1pPr>
              <a:defRPr sz="2800" b="1" cap="all" spc="279">
                <a:solidFill>
                  <a:srgbClr val="242525"/>
                </a:solidFill>
              </a:defRPr>
            </a:lvl1pPr>
          </a:lstStyle>
          <a:p>
            <a:r>
              <a:t>Pellentesque Euismod</a:t>
            </a:r>
          </a:p>
        </p:txBody>
      </p:sp>
      <p:sp>
        <p:nvSpPr>
          <p:cNvPr id="74" name="Nullam quis risus eget urna…"/>
          <p:cNvSpPr txBox="1">
            <a:spLocks noGrp="1"/>
          </p:cNvSpPr>
          <p:nvPr>
            <p:ph type="body" sz="quarter" idx="28"/>
          </p:nvPr>
        </p:nvSpPr>
        <p:spPr>
          <a:xfrm>
            <a:off x="16412922" y="6775630"/>
            <a:ext cx="4724401" cy="3606386"/>
          </a:xfrm>
          <a:prstGeom prst="rect">
            <a:avLst/>
          </a:prstGeom>
        </p:spPr>
        <p:txBody>
          <a:bodyPr/>
          <a:lstStyle/>
          <a:p>
            <a:pPr marL="246944" indent="-246944">
              <a:lnSpc>
                <a:spcPct val="120000"/>
              </a:lnSpc>
              <a:buSzPct val="75000"/>
              <a:buChar char="•"/>
              <a:defRPr sz="2000">
                <a:solidFill>
                  <a:srgbClr val="242525"/>
                </a:solidFill>
              </a:defRPr>
            </a:pPr>
            <a:r>
              <a:t>Nullam quis risus eget urna </a:t>
            </a:r>
          </a:p>
          <a:p>
            <a:pPr marL="246944" indent="-246944">
              <a:lnSpc>
                <a:spcPct val="120000"/>
              </a:lnSpc>
              <a:buSzPct val="75000"/>
              <a:buChar char="•"/>
              <a:defRPr sz="2000">
                <a:solidFill>
                  <a:srgbClr val="242525"/>
                </a:solidFill>
              </a:defRPr>
            </a:pPr>
            <a:r>
              <a:t>mollis ornare vel eu quis </a:t>
            </a:r>
          </a:p>
          <a:p>
            <a:pPr marL="246944" indent="-246944">
              <a:lnSpc>
                <a:spcPct val="120000"/>
              </a:lnSpc>
              <a:buSzPct val="75000"/>
              <a:buChar char="•"/>
              <a:defRPr sz="2000">
                <a:solidFill>
                  <a:srgbClr val="242525"/>
                </a:solidFill>
              </a:defRPr>
            </a:pPr>
            <a:r>
              <a:t>risus eget urna mollis vel </a:t>
            </a:r>
          </a:p>
          <a:p>
            <a:pPr marL="246944" indent="-246944">
              <a:lnSpc>
                <a:spcPct val="120000"/>
              </a:lnSpc>
              <a:buSzPct val="75000"/>
              <a:buChar char="•"/>
              <a:defRPr sz="2000">
                <a:solidFill>
                  <a:srgbClr val="242525"/>
                </a:solidFill>
              </a:defRPr>
            </a:pPr>
            <a:r>
              <a:t>eu quis risus eget urna</a:t>
            </a:r>
          </a:p>
          <a:p>
            <a:pPr marL="246944" indent="-246944">
              <a:lnSpc>
                <a:spcPct val="120000"/>
              </a:lnSpc>
              <a:buSzPct val="75000"/>
              <a:buChar char="•"/>
              <a:defRPr sz="2000">
                <a:solidFill>
                  <a:srgbClr val="242525"/>
                </a:solidFill>
              </a:defRPr>
            </a:pPr>
            <a:r>
              <a:t>mollis ornare vel eu</a:t>
            </a:r>
          </a:p>
          <a:p>
            <a:pPr marL="246944" indent="-246944">
              <a:lnSpc>
                <a:spcPct val="120000"/>
              </a:lnSpc>
              <a:buSzPct val="75000"/>
              <a:buChar char="•"/>
              <a:defRPr sz="2000">
                <a:solidFill>
                  <a:srgbClr val="242525"/>
                </a:solidFill>
              </a:defRPr>
            </a:pPr>
            <a:r>
              <a:t>quis risus eget urna</a:t>
            </a:r>
          </a:p>
          <a:p>
            <a:pPr marL="246944" indent="-246944">
              <a:lnSpc>
                <a:spcPct val="120000"/>
              </a:lnSpc>
              <a:buSzPct val="75000"/>
              <a:buChar char="•"/>
              <a:defRPr sz="2000">
                <a:solidFill>
                  <a:srgbClr val="242525"/>
                </a:solidFill>
              </a:defRPr>
            </a:pPr>
            <a:r>
              <a:t>mollis ornare vel eu leo.</a:t>
            </a:r>
          </a:p>
        </p:txBody>
      </p:sp>
      <p:sp>
        <p:nvSpPr>
          <p:cNvPr id="75" name="Rectangle"/>
          <p:cNvSpPr>
            <a:spLocks noGrp="1"/>
          </p:cNvSpPr>
          <p:nvPr>
            <p:ph type="body" sz="quarter" idx="29"/>
          </p:nvPr>
        </p:nvSpPr>
        <p:spPr>
          <a:xfrm rot="5400000">
            <a:off x="5267414" y="9383591"/>
            <a:ext cx="681174" cy="3351103"/>
          </a:xfrm>
          <a:prstGeom prst="rect">
            <a:avLst/>
          </a:prstGeom>
          <a:solidFill>
            <a:srgbClr val="242525"/>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76" name="Rectangle"/>
          <p:cNvSpPr>
            <a:spLocks noGrp="1"/>
          </p:cNvSpPr>
          <p:nvPr>
            <p:ph type="body" sz="quarter" idx="30"/>
          </p:nvPr>
        </p:nvSpPr>
        <p:spPr>
          <a:xfrm rot="5400000">
            <a:off x="11851431" y="9383591"/>
            <a:ext cx="681173" cy="3351103"/>
          </a:xfrm>
          <a:prstGeom prst="rect">
            <a:avLst/>
          </a:prstGeom>
          <a:solidFill>
            <a:srgbClr val="242525"/>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77" name="Rectangle"/>
          <p:cNvSpPr>
            <a:spLocks noGrp="1"/>
          </p:cNvSpPr>
          <p:nvPr>
            <p:ph type="body" sz="quarter" idx="31"/>
          </p:nvPr>
        </p:nvSpPr>
        <p:spPr>
          <a:xfrm rot="5400000">
            <a:off x="18433543" y="9340219"/>
            <a:ext cx="681173" cy="3351103"/>
          </a:xfrm>
          <a:prstGeom prst="rect">
            <a:avLst/>
          </a:prstGeom>
          <a:solidFill>
            <a:srgbClr val="242525"/>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78" name="price here"/>
          <p:cNvSpPr txBox="1">
            <a:spLocks noGrp="1"/>
          </p:cNvSpPr>
          <p:nvPr>
            <p:ph type="body" sz="quarter" idx="32"/>
          </p:nvPr>
        </p:nvSpPr>
        <p:spPr>
          <a:xfrm>
            <a:off x="4156909" y="10892335"/>
            <a:ext cx="2902184" cy="333615"/>
          </a:xfrm>
          <a:prstGeom prst="rect">
            <a:avLst/>
          </a:prstGeom>
        </p:spPr>
        <p:txBody>
          <a:bodyPr anchor="ctr"/>
          <a:lstStyle>
            <a:lvl1pPr algn="ctr">
              <a:defRPr sz="1800" b="1" cap="all" spc="180"/>
            </a:lvl1pPr>
          </a:lstStyle>
          <a:p>
            <a:r>
              <a:t>price here</a:t>
            </a:r>
          </a:p>
        </p:txBody>
      </p:sp>
      <p:sp>
        <p:nvSpPr>
          <p:cNvPr id="79" name="price here"/>
          <p:cNvSpPr txBox="1">
            <a:spLocks noGrp="1"/>
          </p:cNvSpPr>
          <p:nvPr>
            <p:ph type="body" sz="quarter" idx="33"/>
          </p:nvPr>
        </p:nvSpPr>
        <p:spPr>
          <a:xfrm>
            <a:off x="10740925" y="10892335"/>
            <a:ext cx="2902185" cy="333615"/>
          </a:xfrm>
          <a:prstGeom prst="rect">
            <a:avLst/>
          </a:prstGeom>
        </p:spPr>
        <p:txBody>
          <a:bodyPr anchor="ctr"/>
          <a:lstStyle>
            <a:lvl1pPr algn="ctr">
              <a:defRPr sz="1800" b="1" cap="all" spc="180"/>
            </a:lvl1pPr>
          </a:lstStyle>
          <a:p>
            <a:r>
              <a:t>price here</a:t>
            </a:r>
          </a:p>
        </p:txBody>
      </p:sp>
      <p:sp>
        <p:nvSpPr>
          <p:cNvPr id="80" name="price here"/>
          <p:cNvSpPr txBox="1">
            <a:spLocks noGrp="1"/>
          </p:cNvSpPr>
          <p:nvPr>
            <p:ph type="body" sz="quarter" idx="34"/>
          </p:nvPr>
        </p:nvSpPr>
        <p:spPr>
          <a:xfrm>
            <a:off x="17323037" y="10848964"/>
            <a:ext cx="2902185" cy="333614"/>
          </a:xfrm>
          <a:prstGeom prst="rect">
            <a:avLst/>
          </a:prstGeom>
        </p:spPr>
        <p:txBody>
          <a:bodyPr anchor="ctr"/>
          <a:lstStyle>
            <a:lvl1pPr algn="ctr">
              <a:defRPr sz="1800" b="1" cap="all" spc="180"/>
            </a:lvl1pPr>
          </a:lstStyle>
          <a:p>
            <a:r>
              <a:t>price here</a:t>
            </a:r>
          </a:p>
        </p:txBody>
      </p:sp>
      <p:sp>
        <p:nvSpPr>
          <p:cNvPr id="81"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6">
    <p:bg>
      <p:bgPr>
        <a:solidFill>
          <a:srgbClr val="FFFFFF"/>
        </a:solidFill>
        <a:effectLst/>
      </p:bgPr>
    </p:bg>
    <p:spTree>
      <p:nvGrpSpPr>
        <p:cNvPr id="1" name=""/>
        <p:cNvGrpSpPr/>
        <p:nvPr/>
      </p:nvGrpSpPr>
      <p:grpSpPr>
        <a:xfrm>
          <a:off x="0" y="0"/>
          <a:ext cx="0" cy="0"/>
          <a:chOff x="0" y="0"/>
          <a:chExt cx="0" cy="0"/>
        </a:xfrm>
      </p:grpSpPr>
      <p:sp>
        <p:nvSpPr>
          <p:cNvPr id="88"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89" name="Title Text"/>
          <p:cNvSpPr txBox="1">
            <a:spLocks noGrp="1"/>
          </p:cNvSpPr>
          <p:nvPr>
            <p:ph type="title"/>
          </p:nvPr>
        </p:nvSpPr>
        <p:spPr>
          <a:xfrm>
            <a:off x="13883185" y="5702257"/>
            <a:ext cx="7743303" cy="2206519"/>
          </a:xfrm>
          <a:prstGeom prst="rect">
            <a:avLst/>
          </a:prstGeom>
        </p:spPr>
        <p:txBody>
          <a:bodyPr anchor="ctr"/>
          <a:lstStyle>
            <a:lvl1pPr>
              <a:defRPr sz="4200" spc="419">
                <a:solidFill>
                  <a:srgbClr val="242525"/>
                </a:solidFill>
              </a:defRPr>
            </a:lvl1pPr>
          </a:lstStyle>
          <a:p>
            <a:r>
              <a:t>Title Text</a:t>
            </a:r>
          </a:p>
        </p:txBody>
      </p:sp>
      <p:sp>
        <p:nvSpPr>
          <p:cNvPr id="90" name="Line"/>
          <p:cNvSpPr/>
          <p:nvPr/>
        </p:nvSpPr>
        <p:spPr>
          <a:xfrm>
            <a:off x="13883185" y="8007044"/>
            <a:ext cx="2003277" cy="1"/>
          </a:xfrm>
          <a:prstGeom prst="line">
            <a:avLst/>
          </a:prstGeom>
          <a:ln w="12700">
            <a:solidFill>
              <a:srgbClr val="202020"/>
            </a:solidFill>
            <a:miter lim="400000"/>
          </a:ln>
        </p:spPr>
        <p:txBody>
          <a:bodyPr lIns="71437" tIns="71437" rIns="71437" bIns="71437" anchor="ctr"/>
          <a:lstStyle/>
          <a:p>
            <a:endParaRPr/>
          </a:p>
        </p:txBody>
      </p:sp>
      <p:sp>
        <p:nvSpPr>
          <p:cNvPr id="91" name="Rectangle"/>
          <p:cNvSpPr>
            <a:spLocks noGrp="1"/>
          </p:cNvSpPr>
          <p:nvPr>
            <p:ph type="body" sz="quarter" idx="21"/>
          </p:nvPr>
        </p:nvSpPr>
        <p:spPr>
          <a:xfrm rot="5400000">
            <a:off x="5506444" y="5920290"/>
            <a:ext cx="3606386" cy="9519233"/>
          </a:xfrm>
          <a:prstGeom prst="rect">
            <a:avLst/>
          </a:prstGeom>
          <a:solidFill>
            <a:srgbClr val="FFFFFF">
              <a:alpha val="80000"/>
            </a:srgbClr>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92" name="Ipsum Condimentum"/>
          <p:cNvSpPr txBox="1">
            <a:spLocks noGrp="1"/>
          </p:cNvSpPr>
          <p:nvPr>
            <p:ph type="body" sz="quarter" idx="22"/>
          </p:nvPr>
        </p:nvSpPr>
        <p:spPr>
          <a:xfrm>
            <a:off x="4660381" y="9356482"/>
            <a:ext cx="6770735" cy="823534"/>
          </a:xfrm>
          <a:prstGeom prst="rect">
            <a:avLst/>
          </a:prstGeom>
        </p:spPr>
        <p:txBody>
          <a:bodyPr anchor="ctr"/>
          <a:lstStyle>
            <a:lvl1pPr>
              <a:defRPr sz="2800" b="1" cap="all" spc="279">
                <a:solidFill>
                  <a:srgbClr val="242525"/>
                </a:solidFill>
              </a:defRPr>
            </a:lvl1pPr>
          </a:lstStyle>
          <a:p>
            <a:r>
              <a:t>Ipsum Condimentum</a:t>
            </a:r>
          </a:p>
        </p:txBody>
      </p:sp>
      <p:sp>
        <p:nvSpPr>
          <p:cNvPr id="93" name="Donec ullamcorper nulla non metus auctor fringilla. Cras justo odio, dapibus ac facilisis in, egestas eget quam. Vestibulum id ligula porta felis euismod semper."/>
          <p:cNvSpPr txBox="1">
            <a:spLocks noGrp="1"/>
          </p:cNvSpPr>
          <p:nvPr>
            <p:ph type="body" sz="quarter" idx="23"/>
          </p:nvPr>
        </p:nvSpPr>
        <p:spPr>
          <a:xfrm>
            <a:off x="4662368" y="10397980"/>
            <a:ext cx="6766761" cy="1607794"/>
          </a:xfrm>
          <a:prstGeom prst="rect">
            <a:avLst/>
          </a:prstGeom>
        </p:spPr>
        <p:txBody>
          <a:bodyPr/>
          <a:lstStyle>
            <a:lvl1pPr>
              <a:lnSpc>
                <a:spcPct val="120000"/>
              </a:lnSpc>
              <a:defRPr sz="2000">
                <a:solidFill>
                  <a:srgbClr val="242525"/>
                </a:solidFill>
              </a:defRPr>
            </a:lvl1pPr>
          </a:lstStyle>
          <a:p>
            <a:r>
              <a:t>Donec ullamcorper nulla non metus auctor fringilla. Cras justo odio, dapibus ac facilisis in, egestas eget quam. Vestibulum id ligula porta felis euismod semper.</a:t>
            </a:r>
          </a:p>
        </p:txBody>
      </p:sp>
      <p:sp>
        <p:nvSpPr>
          <p:cNvPr id="94" name="Rectangle"/>
          <p:cNvSpPr>
            <a:spLocks noGrp="1"/>
          </p:cNvSpPr>
          <p:nvPr>
            <p:ph type="body" sz="quarter" idx="24"/>
          </p:nvPr>
        </p:nvSpPr>
        <p:spPr>
          <a:xfrm rot="5400000">
            <a:off x="5506444" y="-1723523"/>
            <a:ext cx="3606386" cy="9519233"/>
          </a:xfrm>
          <a:prstGeom prst="rect">
            <a:avLst/>
          </a:prstGeom>
          <a:solidFill>
            <a:srgbClr val="FFFFFF">
              <a:alpha val="80000"/>
            </a:srgbClr>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95" name="Tristique Porta"/>
          <p:cNvSpPr txBox="1">
            <a:spLocks noGrp="1"/>
          </p:cNvSpPr>
          <p:nvPr>
            <p:ph type="body" sz="quarter" idx="25"/>
          </p:nvPr>
        </p:nvSpPr>
        <p:spPr>
          <a:xfrm>
            <a:off x="4660381" y="1710226"/>
            <a:ext cx="6770735" cy="823533"/>
          </a:xfrm>
          <a:prstGeom prst="rect">
            <a:avLst/>
          </a:prstGeom>
        </p:spPr>
        <p:txBody>
          <a:bodyPr anchor="ctr"/>
          <a:lstStyle>
            <a:lvl1pPr>
              <a:defRPr sz="2800" b="1" cap="all" spc="279">
                <a:solidFill>
                  <a:srgbClr val="242525"/>
                </a:solidFill>
              </a:defRPr>
            </a:lvl1pPr>
          </a:lstStyle>
          <a:p>
            <a:r>
              <a:t>Tristique Porta</a:t>
            </a:r>
          </a:p>
        </p:txBody>
      </p:sp>
      <p:sp>
        <p:nvSpPr>
          <p:cNvPr id="96" name="Duis mollis, est non commodo luctus, nisi erat porttitor ligula, eget lacinia odio sem nec elit. Donec sed odio dui."/>
          <p:cNvSpPr txBox="1">
            <a:spLocks noGrp="1"/>
          </p:cNvSpPr>
          <p:nvPr>
            <p:ph type="body" sz="quarter" idx="26"/>
          </p:nvPr>
        </p:nvSpPr>
        <p:spPr>
          <a:xfrm>
            <a:off x="4662368" y="2751723"/>
            <a:ext cx="6766761" cy="1607795"/>
          </a:xfrm>
          <a:prstGeom prst="rect">
            <a:avLst/>
          </a:prstGeom>
        </p:spPr>
        <p:txBody>
          <a:bodyPr/>
          <a:lstStyle>
            <a:lvl1pPr>
              <a:lnSpc>
                <a:spcPct val="120000"/>
              </a:lnSpc>
              <a:defRPr sz="2000">
                <a:solidFill>
                  <a:srgbClr val="242525"/>
                </a:solidFill>
              </a:defRPr>
            </a:lvl1pPr>
          </a:lstStyle>
          <a:p>
            <a:r>
              <a:t>Duis mollis, est non commodo luctus, nisi erat porttitor ligula, eget lacinia odio sem nec elit. Donec sed odio dui.</a:t>
            </a:r>
          </a:p>
        </p:txBody>
      </p:sp>
      <p:sp>
        <p:nvSpPr>
          <p:cNvPr id="97" name="Rectangle"/>
          <p:cNvSpPr>
            <a:spLocks noGrp="1"/>
          </p:cNvSpPr>
          <p:nvPr>
            <p:ph type="body" sz="quarter" idx="27"/>
          </p:nvPr>
        </p:nvSpPr>
        <p:spPr>
          <a:xfrm rot="5400000">
            <a:off x="5506444" y="-5550317"/>
            <a:ext cx="3606386" cy="9519233"/>
          </a:xfrm>
          <a:prstGeom prst="rect">
            <a:avLst/>
          </a:prstGeom>
          <a:solidFill>
            <a:srgbClr val="FFFFFF">
              <a:alpha val="60000"/>
            </a:srgbClr>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98" name="Rectangle"/>
          <p:cNvSpPr>
            <a:spLocks noGrp="1"/>
          </p:cNvSpPr>
          <p:nvPr>
            <p:ph type="body" sz="quarter" idx="28"/>
          </p:nvPr>
        </p:nvSpPr>
        <p:spPr>
          <a:xfrm rot="5400000">
            <a:off x="5506444" y="9747084"/>
            <a:ext cx="3606386" cy="9519234"/>
          </a:xfrm>
          <a:prstGeom prst="rect">
            <a:avLst/>
          </a:prstGeom>
          <a:solidFill>
            <a:srgbClr val="FFFFFF">
              <a:alpha val="60000"/>
            </a:srgbClr>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99" name="Rectangle"/>
          <p:cNvSpPr>
            <a:spLocks noGrp="1"/>
          </p:cNvSpPr>
          <p:nvPr>
            <p:ph type="body" sz="quarter" idx="29"/>
          </p:nvPr>
        </p:nvSpPr>
        <p:spPr>
          <a:xfrm rot="5400000">
            <a:off x="5506444" y="2098383"/>
            <a:ext cx="3606386" cy="9519234"/>
          </a:xfrm>
          <a:prstGeom prst="rect">
            <a:avLst/>
          </a:prstGeom>
          <a:solidFill>
            <a:srgbClr val="FFFFFF"/>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100" name="Body Level One…"/>
          <p:cNvSpPr txBox="1">
            <a:spLocks noGrp="1"/>
          </p:cNvSpPr>
          <p:nvPr>
            <p:ph type="body" sz="quarter" idx="1"/>
          </p:nvPr>
        </p:nvSpPr>
        <p:spPr>
          <a:xfrm>
            <a:off x="4662368" y="6576073"/>
            <a:ext cx="6766761" cy="1607795"/>
          </a:xfrm>
          <a:prstGeom prst="rect">
            <a:avLst/>
          </a:prstGeom>
        </p:spPr>
        <p:txBody>
          <a:bodyPr/>
          <a:lstStyle>
            <a:lvl1pPr>
              <a:lnSpc>
                <a:spcPct val="120000"/>
              </a:lnSpc>
              <a:defRPr sz="2000">
                <a:solidFill>
                  <a:srgbClr val="242525"/>
                </a:solidFill>
              </a:defRPr>
            </a:lvl1pPr>
            <a:lvl2pPr>
              <a:lnSpc>
                <a:spcPct val="120000"/>
              </a:lnSpc>
              <a:defRPr sz="2000">
                <a:solidFill>
                  <a:srgbClr val="242525"/>
                </a:solidFill>
              </a:defRPr>
            </a:lvl2pPr>
            <a:lvl3pPr>
              <a:lnSpc>
                <a:spcPct val="120000"/>
              </a:lnSpc>
              <a:defRPr sz="2000">
                <a:solidFill>
                  <a:srgbClr val="242525"/>
                </a:solidFill>
              </a:defRPr>
            </a:lvl3pPr>
            <a:lvl4pPr>
              <a:lnSpc>
                <a:spcPct val="120000"/>
              </a:lnSpc>
              <a:defRPr sz="2000">
                <a:solidFill>
                  <a:srgbClr val="242525"/>
                </a:solidFill>
              </a:defRPr>
            </a:lvl4pPr>
            <a:lvl5pPr>
              <a:lnSpc>
                <a:spcPct val="120000"/>
              </a:lnSpc>
              <a:defRPr sz="2000">
                <a:solidFill>
                  <a:srgbClr val="242525"/>
                </a:solidFill>
              </a:defRPr>
            </a:lvl5pPr>
          </a:lstStyle>
          <a:p>
            <a:r>
              <a:t>Body Level One</a:t>
            </a:r>
          </a:p>
          <a:p>
            <a:pPr lvl="1"/>
            <a:r>
              <a:t>Body Level Two</a:t>
            </a:r>
          </a:p>
          <a:p>
            <a:pPr lvl="2"/>
            <a:r>
              <a:t>Body Level Three</a:t>
            </a:r>
          </a:p>
          <a:p>
            <a:pPr lvl="3"/>
            <a:r>
              <a:t>Body Level Four</a:t>
            </a:r>
          </a:p>
          <a:p>
            <a:pPr lvl="4"/>
            <a:r>
              <a:t>Body Level Five</a:t>
            </a:r>
          </a:p>
        </p:txBody>
      </p:sp>
      <p:sp>
        <p:nvSpPr>
          <p:cNvPr id="101" name="Pellentesque Euismod"/>
          <p:cNvSpPr txBox="1">
            <a:spLocks noGrp="1"/>
          </p:cNvSpPr>
          <p:nvPr>
            <p:ph type="body" sz="quarter" idx="30"/>
          </p:nvPr>
        </p:nvSpPr>
        <p:spPr>
          <a:xfrm>
            <a:off x="4660381" y="5534576"/>
            <a:ext cx="6770735" cy="823534"/>
          </a:xfrm>
          <a:prstGeom prst="rect">
            <a:avLst/>
          </a:prstGeom>
        </p:spPr>
        <p:txBody>
          <a:bodyPr anchor="ctr"/>
          <a:lstStyle>
            <a:lvl1pPr>
              <a:defRPr sz="2800" b="1" cap="all" spc="279">
                <a:solidFill>
                  <a:srgbClr val="242525"/>
                </a:solidFill>
              </a:defRPr>
            </a:lvl1pPr>
          </a:lstStyle>
          <a:p>
            <a:r>
              <a:t>Pellentesque Euismod</a:t>
            </a:r>
          </a:p>
        </p:txBody>
      </p:sp>
      <p:sp>
        <p:nvSpPr>
          <p:cNvPr id="102" name="Shape"/>
          <p:cNvSpPr>
            <a:spLocks noGrp="1"/>
          </p:cNvSpPr>
          <p:nvPr>
            <p:ph type="body" sz="quarter" idx="31"/>
          </p:nvPr>
        </p:nvSpPr>
        <p:spPr>
          <a:xfrm>
            <a:off x="3260843" y="5637804"/>
            <a:ext cx="858153" cy="926805"/>
          </a:xfrm>
          <a:custGeom>
            <a:avLst/>
            <a:gdLst/>
            <a:ahLst/>
            <a:cxnLst>
              <a:cxn ang="0">
                <a:pos x="wd2" y="hd2"/>
              </a:cxn>
              <a:cxn ang="5400000">
                <a:pos x="wd2" y="hd2"/>
              </a:cxn>
              <a:cxn ang="10800000">
                <a:pos x="wd2" y="hd2"/>
              </a:cxn>
              <a:cxn ang="16200000">
                <a:pos x="wd2" y="hd2"/>
              </a:cxn>
            </a:cxnLst>
            <a:rect l="0" t="0" r="r" b="b"/>
            <a:pathLst>
              <a:path w="21600" h="21600" extrusionOk="0">
                <a:moveTo>
                  <a:pt x="4885" y="4515"/>
                </a:moveTo>
                <a:lnTo>
                  <a:pt x="16715" y="4515"/>
                </a:lnTo>
                <a:lnTo>
                  <a:pt x="16715" y="14150"/>
                </a:lnTo>
                <a:lnTo>
                  <a:pt x="16016" y="14150"/>
                </a:lnTo>
                <a:cubicBezTo>
                  <a:pt x="15865" y="13228"/>
                  <a:pt x="15460" y="11835"/>
                  <a:pt x="14374" y="10825"/>
                </a:cubicBezTo>
                <a:cubicBezTo>
                  <a:pt x="14100" y="10570"/>
                  <a:pt x="13799" y="10359"/>
                  <a:pt x="13476" y="10182"/>
                </a:cubicBezTo>
                <a:cubicBezTo>
                  <a:pt x="13830" y="9701"/>
                  <a:pt x="14038" y="9121"/>
                  <a:pt x="14038" y="8497"/>
                </a:cubicBezTo>
                <a:cubicBezTo>
                  <a:pt x="14038" y="6843"/>
                  <a:pt x="12585" y="5498"/>
                  <a:pt x="10799" y="5498"/>
                </a:cubicBezTo>
                <a:cubicBezTo>
                  <a:pt x="9014" y="5498"/>
                  <a:pt x="7561" y="6843"/>
                  <a:pt x="7561" y="8497"/>
                </a:cubicBezTo>
                <a:cubicBezTo>
                  <a:pt x="7561" y="9144"/>
                  <a:pt x="7786" y="9742"/>
                  <a:pt x="8164" y="10233"/>
                </a:cubicBezTo>
                <a:cubicBezTo>
                  <a:pt x="7877" y="10400"/>
                  <a:pt x="7607" y="10595"/>
                  <a:pt x="7360" y="10825"/>
                </a:cubicBezTo>
                <a:cubicBezTo>
                  <a:pt x="6274" y="11835"/>
                  <a:pt x="5869" y="13228"/>
                  <a:pt x="5718" y="14150"/>
                </a:cubicBezTo>
                <a:lnTo>
                  <a:pt x="4885" y="14150"/>
                </a:lnTo>
                <a:cubicBezTo>
                  <a:pt x="4885" y="14150"/>
                  <a:pt x="4885" y="4515"/>
                  <a:pt x="4885" y="4515"/>
                </a:cubicBezTo>
                <a:close/>
                <a:moveTo>
                  <a:pt x="10799" y="11495"/>
                </a:moveTo>
                <a:cubicBezTo>
                  <a:pt x="10830" y="11495"/>
                  <a:pt x="10859" y="11492"/>
                  <a:pt x="10889" y="11491"/>
                </a:cubicBezTo>
                <a:cubicBezTo>
                  <a:pt x="10904" y="11492"/>
                  <a:pt x="10919" y="11495"/>
                  <a:pt x="10934" y="11495"/>
                </a:cubicBezTo>
                <a:cubicBezTo>
                  <a:pt x="13029" y="11495"/>
                  <a:pt x="13708" y="13070"/>
                  <a:pt x="13927" y="14150"/>
                </a:cubicBezTo>
                <a:lnTo>
                  <a:pt x="7806" y="14150"/>
                </a:lnTo>
                <a:cubicBezTo>
                  <a:pt x="8026" y="13070"/>
                  <a:pt x="8705" y="11495"/>
                  <a:pt x="10799" y="11495"/>
                </a:cubicBezTo>
                <a:close/>
                <a:moveTo>
                  <a:pt x="9635" y="8497"/>
                </a:moveTo>
                <a:cubicBezTo>
                  <a:pt x="9635" y="7902"/>
                  <a:pt x="10157" y="7418"/>
                  <a:pt x="10799" y="7418"/>
                </a:cubicBezTo>
                <a:cubicBezTo>
                  <a:pt x="11442" y="7418"/>
                  <a:pt x="11965" y="7902"/>
                  <a:pt x="11965" y="8497"/>
                </a:cubicBezTo>
                <a:cubicBezTo>
                  <a:pt x="11965" y="9091"/>
                  <a:pt x="11442" y="9575"/>
                  <a:pt x="10799" y="9575"/>
                </a:cubicBezTo>
                <a:cubicBezTo>
                  <a:pt x="10157" y="9575"/>
                  <a:pt x="9635" y="9091"/>
                  <a:pt x="9635" y="8497"/>
                </a:cubicBezTo>
                <a:close/>
                <a:moveTo>
                  <a:pt x="3849" y="16070"/>
                </a:moveTo>
                <a:lnTo>
                  <a:pt x="15064" y="16070"/>
                </a:lnTo>
                <a:lnTo>
                  <a:pt x="15069" y="16070"/>
                </a:lnTo>
                <a:lnTo>
                  <a:pt x="17751" y="16070"/>
                </a:lnTo>
                <a:cubicBezTo>
                  <a:pt x="18324" y="16070"/>
                  <a:pt x="18788" y="15640"/>
                  <a:pt x="18788" y="15110"/>
                </a:cubicBezTo>
                <a:lnTo>
                  <a:pt x="18788" y="3555"/>
                </a:lnTo>
                <a:cubicBezTo>
                  <a:pt x="18788" y="3025"/>
                  <a:pt x="18324" y="2595"/>
                  <a:pt x="17751" y="2595"/>
                </a:cubicBezTo>
                <a:lnTo>
                  <a:pt x="3849" y="2595"/>
                </a:lnTo>
                <a:cubicBezTo>
                  <a:pt x="3276" y="2595"/>
                  <a:pt x="2812" y="3025"/>
                  <a:pt x="2812" y="3555"/>
                </a:cubicBezTo>
                <a:lnTo>
                  <a:pt x="2812" y="15110"/>
                </a:lnTo>
                <a:cubicBezTo>
                  <a:pt x="2812" y="15640"/>
                  <a:pt x="3276" y="16070"/>
                  <a:pt x="3849" y="16070"/>
                </a:cubicBezTo>
                <a:close/>
                <a:moveTo>
                  <a:pt x="19526" y="19680"/>
                </a:moveTo>
                <a:lnTo>
                  <a:pt x="2074" y="19680"/>
                </a:lnTo>
                <a:lnTo>
                  <a:pt x="2074" y="1920"/>
                </a:lnTo>
                <a:lnTo>
                  <a:pt x="19526" y="1920"/>
                </a:lnTo>
                <a:cubicBezTo>
                  <a:pt x="19526" y="1920"/>
                  <a:pt x="19526" y="19680"/>
                  <a:pt x="19526" y="19680"/>
                </a:cubicBezTo>
                <a:close/>
                <a:moveTo>
                  <a:pt x="21600" y="20640"/>
                </a:moveTo>
                <a:lnTo>
                  <a:pt x="21600" y="960"/>
                </a:lnTo>
                <a:cubicBezTo>
                  <a:pt x="21600" y="430"/>
                  <a:pt x="21136" y="0"/>
                  <a:pt x="20563" y="0"/>
                </a:cubicBezTo>
                <a:lnTo>
                  <a:pt x="1037" y="0"/>
                </a:lnTo>
                <a:cubicBezTo>
                  <a:pt x="464" y="0"/>
                  <a:pt x="0" y="430"/>
                  <a:pt x="0" y="960"/>
                </a:cubicBezTo>
                <a:lnTo>
                  <a:pt x="0" y="20640"/>
                </a:lnTo>
                <a:cubicBezTo>
                  <a:pt x="0" y="21170"/>
                  <a:pt x="464" y="21600"/>
                  <a:pt x="1037" y="21600"/>
                </a:cubicBezTo>
                <a:lnTo>
                  <a:pt x="20563" y="21600"/>
                </a:lnTo>
                <a:cubicBezTo>
                  <a:pt x="21136" y="21600"/>
                  <a:pt x="21600" y="21170"/>
                  <a:pt x="21600" y="20640"/>
                </a:cubicBezTo>
                <a:close/>
              </a:path>
            </a:pathLst>
          </a:custGeom>
          <a:solidFill>
            <a:srgbClr val="242525"/>
          </a:solidFill>
        </p:spPr>
        <p:txBody>
          <a:bodyPr lIns="53578" tIns="53578" rIns="53578" bIns="53578" anchor="ctr"/>
          <a:lstStyle/>
          <a:p>
            <a:pPr>
              <a:defRPr sz="1800" cap="all" spc="179">
                <a:solidFill>
                  <a:srgbClr val="000000"/>
                </a:solidFill>
              </a:defRPr>
            </a:pPr>
            <a:endParaRPr/>
          </a:p>
        </p:txBody>
      </p:sp>
      <p:sp>
        <p:nvSpPr>
          <p:cNvPr id="103" name="Shape"/>
          <p:cNvSpPr>
            <a:spLocks noGrp="1"/>
          </p:cNvSpPr>
          <p:nvPr>
            <p:ph type="body" sz="quarter" idx="32"/>
          </p:nvPr>
        </p:nvSpPr>
        <p:spPr>
          <a:xfrm>
            <a:off x="3260843" y="1904795"/>
            <a:ext cx="858153" cy="786238"/>
          </a:xfrm>
          <a:custGeom>
            <a:avLst/>
            <a:gdLst/>
            <a:ahLst/>
            <a:cxnLst>
              <a:cxn ang="0">
                <a:pos x="wd2" y="hd2"/>
              </a:cxn>
              <a:cxn ang="5400000">
                <a:pos x="wd2" y="hd2"/>
              </a:cxn>
              <a:cxn ang="10800000">
                <a:pos x="wd2" y="hd2"/>
              </a:cxn>
              <a:cxn ang="16200000">
                <a:pos x="wd2" y="hd2"/>
              </a:cxn>
            </a:cxnLst>
            <a:rect l="0" t="0" r="r" b="b"/>
            <a:pathLst>
              <a:path w="21600" h="21600" extrusionOk="0">
                <a:moveTo>
                  <a:pt x="5032" y="3846"/>
                </a:moveTo>
                <a:cubicBezTo>
                  <a:pt x="5032" y="3652"/>
                  <a:pt x="5176" y="3495"/>
                  <a:pt x="5353" y="3495"/>
                </a:cubicBezTo>
                <a:lnTo>
                  <a:pt x="6757" y="3495"/>
                </a:lnTo>
                <a:cubicBezTo>
                  <a:pt x="7287" y="3495"/>
                  <a:pt x="7717" y="3025"/>
                  <a:pt x="7717" y="2447"/>
                </a:cubicBezTo>
                <a:cubicBezTo>
                  <a:pt x="7717" y="2253"/>
                  <a:pt x="7861" y="2096"/>
                  <a:pt x="8038" y="2096"/>
                </a:cubicBezTo>
                <a:lnTo>
                  <a:pt x="13562" y="2096"/>
                </a:lnTo>
                <a:cubicBezTo>
                  <a:pt x="13739" y="2096"/>
                  <a:pt x="13883" y="2253"/>
                  <a:pt x="13883" y="2447"/>
                </a:cubicBezTo>
                <a:cubicBezTo>
                  <a:pt x="13883" y="3025"/>
                  <a:pt x="14313" y="3495"/>
                  <a:pt x="14843" y="3495"/>
                </a:cubicBezTo>
                <a:lnTo>
                  <a:pt x="16247" y="3495"/>
                </a:lnTo>
                <a:cubicBezTo>
                  <a:pt x="16424" y="3495"/>
                  <a:pt x="16568" y="3652"/>
                  <a:pt x="16568" y="3846"/>
                </a:cubicBezTo>
                <a:lnTo>
                  <a:pt x="16568" y="12562"/>
                </a:lnTo>
                <a:cubicBezTo>
                  <a:pt x="16568" y="12756"/>
                  <a:pt x="16424" y="12913"/>
                  <a:pt x="16247" y="12913"/>
                </a:cubicBezTo>
                <a:lnTo>
                  <a:pt x="5353" y="12913"/>
                </a:lnTo>
                <a:cubicBezTo>
                  <a:pt x="5176" y="12913"/>
                  <a:pt x="5032" y="12756"/>
                  <a:pt x="5032" y="12562"/>
                </a:cubicBezTo>
                <a:cubicBezTo>
                  <a:pt x="5032" y="12562"/>
                  <a:pt x="5032" y="3846"/>
                  <a:pt x="5032" y="3846"/>
                </a:cubicBezTo>
                <a:close/>
                <a:moveTo>
                  <a:pt x="8543" y="19500"/>
                </a:moveTo>
                <a:lnTo>
                  <a:pt x="8260" y="19795"/>
                </a:lnTo>
                <a:cubicBezTo>
                  <a:pt x="7878" y="20196"/>
                  <a:pt x="7864" y="20859"/>
                  <a:pt x="8231" y="21277"/>
                </a:cubicBezTo>
                <a:cubicBezTo>
                  <a:pt x="8420" y="21492"/>
                  <a:pt x="8672" y="21600"/>
                  <a:pt x="8924" y="21600"/>
                </a:cubicBezTo>
                <a:cubicBezTo>
                  <a:pt x="9163" y="21600"/>
                  <a:pt x="9402" y="21503"/>
                  <a:pt x="9588" y="21309"/>
                </a:cubicBezTo>
                <a:lnTo>
                  <a:pt x="11464" y="19349"/>
                </a:lnTo>
                <a:cubicBezTo>
                  <a:pt x="11467" y="19346"/>
                  <a:pt x="11469" y="19342"/>
                  <a:pt x="11472" y="19339"/>
                </a:cubicBezTo>
                <a:cubicBezTo>
                  <a:pt x="11487" y="19323"/>
                  <a:pt x="11499" y="19305"/>
                  <a:pt x="11513" y="19288"/>
                </a:cubicBezTo>
                <a:cubicBezTo>
                  <a:pt x="11539" y="19256"/>
                  <a:pt x="11564" y="19225"/>
                  <a:pt x="11586" y="19191"/>
                </a:cubicBezTo>
                <a:cubicBezTo>
                  <a:pt x="11599" y="19171"/>
                  <a:pt x="11609" y="19149"/>
                  <a:pt x="11621" y="19128"/>
                </a:cubicBezTo>
                <a:cubicBezTo>
                  <a:pt x="11639" y="19094"/>
                  <a:pt x="11658" y="19060"/>
                  <a:pt x="11672" y="19024"/>
                </a:cubicBezTo>
                <a:cubicBezTo>
                  <a:pt x="11682" y="19000"/>
                  <a:pt x="11691" y="18975"/>
                  <a:pt x="11699" y="18950"/>
                </a:cubicBezTo>
                <a:cubicBezTo>
                  <a:pt x="11711" y="18914"/>
                  <a:pt x="11722" y="18877"/>
                  <a:pt x="11730" y="18840"/>
                </a:cubicBezTo>
                <a:cubicBezTo>
                  <a:pt x="11736" y="18814"/>
                  <a:pt x="11740" y="18788"/>
                  <a:pt x="11744" y="18762"/>
                </a:cubicBezTo>
                <a:cubicBezTo>
                  <a:pt x="11751" y="18721"/>
                  <a:pt x="11754" y="18680"/>
                  <a:pt x="11756" y="18639"/>
                </a:cubicBezTo>
                <a:cubicBezTo>
                  <a:pt x="11756" y="18623"/>
                  <a:pt x="11760" y="18608"/>
                  <a:pt x="11760" y="18592"/>
                </a:cubicBezTo>
                <a:cubicBezTo>
                  <a:pt x="11760" y="18583"/>
                  <a:pt x="11758" y="18574"/>
                  <a:pt x="11757" y="18565"/>
                </a:cubicBezTo>
                <a:cubicBezTo>
                  <a:pt x="11757" y="18520"/>
                  <a:pt x="11752" y="18475"/>
                  <a:pt x="11745" y="18431"/>
                </a:cubicBezTo>
                <a:cubicBezTo>
                  <a:pt x="11742" y="18410"/>
                  <a:pt x="11741" y="18388"/>
                  <a:pt x="11737" y="18367"/>
                </a:cubicBezTo>
                <a:cubicBezTo>
                  <a:pt x="11727" y="18317"/>
                  <a:pt x="11711" y="18267"/>
                  <a:pt x="11694" y="18217"/>
                </a:cubicBezTo>
                <a:cubicBezTo>
                  <a:pt x="11690" y="18206"/>
                  <a:pt x="11687" y="18193"/>
                  <a:pt x="11683" y="18181"/>
                </a:cubicBezTo>
                <a:cubicBezTo>
                  <a:pt x="11661" y="18124"/>
                  <a:pt x="11634" y="18069"/>
                  <a:pt x="11602" y="18015"/>
                </a:cubicBezTo>
                <a:lnTo>
                  <a:pt x="10251" y="15780"/>
                </a:lnTo>
                <a:cubicBezTo>
                  <a:pt x="9959" y="15297"/>
                  <a:pt x="9365" y="15164"/>
                  <a:pt x="8921" y="15482"/>
                </a:cubicBezTo>
                <a:cubicBezTo>
                  <a:pt x="8478" y="15801"/>
                  <a:pt x="8356" y="16450"/>
                  <a:pt x="8648" y="16934"/>
                </a:cubicBezTo>
                <a:lnTo>
                  <a:pt x="8947" y="17428"/>
                </a:lnTo>
                <a:cubicBezTo>
                  <a:pt x="5334" y="16986"/>
                  <a:pt x="1920" y="15306"/>
                  <a:pt x="1920" y="13039"/>
                </a:cubicBezTo>
                <a:cubicBezTo>
                  <a:pt x="1920" y="12303"/>
                  <a:pt x="2345" y="11545"/>
                  <a:pt x="3112" y="10866"/>
                </a:cubicBezTo>
                <a:lnTo>
                  <a:pt x="3112" y="12562"/>
                </a:lnTo>
                <a:cubicBezTo>
                  <a:pt x="3112" y="13911"/>
                  <a:pt x="4117" y="15009"/>
                  <a:pt x="5353" y="15009"/>
                </a:cubicBezTo>
                <a:lnTo>
                  <a:pt x="16247" y="15009"/>
                </a:lnTo>
                <a:cubicBezTo>
                  <a:pt x="17483" y="15009"/>
                  <a:pt x="18488" y="13911"/>
                  <a:pt x="18488" y="12562"/>
                </a:cubicBezTo>
                <a:lnTo>
                  <a:pt x="18488" y="10864"/>
                </a:lnTo>
                <a:cubicBezTo>
                  <a:pt x="19105" y="11405"/>
                  <a:pt x="19680" y="12147"/>
                  <a:pt x="19680" y="13039"/>
                </a:cubicBezTo>
                <a:cubicBezTo>
                  <a:pt x="19680" y="14766"/>
                  <a:pt x="17425" y="16471"/>
                  <a:pt x="14197" y="17184"/>
                </a:cubicBezTo>
                <a:cubicBezTo>
                  <a:pt x="13677" y="17299"/>
                  <a:pt x="13341" y="17852"/>
                  <a:pt x="13446" y="18419"/>
                </a:cubicBezTo>
                <a:cubicBezTo>
                  <a:pt x="13538" y="18917"/>
                  <a:pt x="13939" y="19259"/>
                  <a:pt x="14386" y="19259"/>
                </a:cubicBezTo>
                <a:cubicBezTo>
                  <a:pt x="14449" y="19259"/>
                  <a:pt x="14513" y="19253"/>
                  <a:pt x="14578" y="19239"/>
                </a:cubicBezTo>
                <a:cubicBezTo>
                  <a:pt x="18843" y="18296"/>
                  <a:pt x="21600" y="15862"/>
                  <a:pt x="21600" y="13039"/>
                </a:cubicBezTo>
                <a:cubicBezTo>
                  <a:pt x="21600" y="11249"/>
                  <a:pt x="20507" y="9592"/>
                  <a:pt x="18522" y="8372"/>
                </a:cubicBezTo>
                <a:cubicBezTo>
                  <a:pt x="18512" y="8365"/>
                  <a:pt x="18500" y="8362"/>
                  <a:pt x="18488" y="8356"/>
                </a:cubicBezTo>
                <a:lnTo>
                  <a:pt x="18488" y="3846"/>
                </a:lnTo>
                <a:cubicBezTo>
                  <a:pt x="18488" y="2497"/>
                  <a:pt x="17483" y="1399"/>
                  <a:pt x="16247" y="1399"/>
                </a:cubicBezTo>
                <a:lnTo>
                  <a:pt x="15587" y="1399"/>
                </a:lnTo>
                <a:cubicBezTo>
                  <a:pt x="15227" y="573"/>
                  <a:pt x="14455" y="0"/>
                  <a:pt x="13562" y="0"/>
                </a:cubicBezTo>
                <a:lnTo>
                  <a:pt x="8038" y="0"/>
                </a:lnTo>
                <a:cubicBezTo>
                  <a:pt x="7146" y="0"/>
                  <a:pt x="6373" y="573"/>
                  <a:pt x="6013" y="1399"/>
                </a:cubicBezTo>
                <a:lnTo>
                  <a:pt x="5353" y="1399"/>
                </a:lnTo>
                <a:cubicBezTo>
                  <a:pt x="4117" y="1399"/>
                  <a:pt x="3112" y="2497"/>
                  <a:pt x="3112" y="3846"/>
                </a:cubicBezTo>
                <a:lnTo>
                  <a:pt x="3112" y="8354"/>
                </a:lnTo>
                <a:cubicBezTo>
                  <a:pt x="1105" y="9577"/>
                  <a:pt x="0" y="11235"/>
                  <a:pt x="0" y="13039"/>
                </a:cubicBezTo>
                <a:cubicBezTo>
                  <a:pt x="0" y="16265"/>
                  <a:pt x="3606" y="18882"/>
                  <a:pt x="8543" y="19500"/>
                </a:cubicBezTo>
                <a:close/>
                <a:moveTo>
                  <a:pt x="10800" y="5268"/>
                </a:moveTo>
                <a:cubicBezTo>
                  <a:pt x="11989" y="5268"/>
                  <a:pt x="12956" y="6324"/>
                  <a:pt x="12956" y="7622"/>
                </a:cubicBezTo>
                <a:cubicBezTo>
                  <a:pt x="12956" y="8919"/>
                  <a:pt x="11989" y="9975"/>
                  <a:pt x="10800" y="9975"/>
                </a:cubicBezTo>
                <a:lnTo>
                  <a:pt x="10800" y="9975"/>
                </a:lnTo>
                <a:cubicBezTo>
                  <a:pt x="9611" y="9975"/>
                  <a:pt x="8644" y="8919"/>
                  <a:pt x="8644" y="7622"/>
                </a:cubicBezTo>
                <a:cubicBezTo>
                  <a:pt x="8644" y="6324"/>
                  <a:pt x="9611" y="5268"/>
                  <a:pt x="10800" y="5268"/>
                </a:cubicBezTo>
                <a:close/>
                <a:moveTo>
                  <a:pt x="10800" y="12070"/>
                </a:moveTo>
                <a:cubicBezTo>
                  <a:pt x="13048" y="12070"/>
                  <a:pt x="14876" y="10075"/>
                  <a:pt x="14876" y="7622"/>
                </a:cubicBezTo>
                <a:cubicBezTo>
                  <a:pt x="14876" y="5168"/>
                  <a:pt x="13047" y="3172"/>
                  <a:pt x="10800" y="3172"/>
                </a:cubicBezTo>
                <a:cubicBezTo>
                  <a:pt x="8553" y="3172"/>
                  <a:pt x="6724" y="5168"/>
                  <a:pt x="6724" y="7622"/>
                </a:cubicBezTo>
                <a:cubicBezTo>
                  <a:pt x="6724" y="10075"/>
                  <a:pt x="8553" y="12070"/>
                  <a:pt x="10800" y="12070"/>
                </a:cubicBezTo>
                <a:close/>
              </a:path>
            </a:pathLst>
          </a:custGeom>
          <a:solidFill>
            <a:srgbClr val="242525">
              <a:alpha val="80000"/>
            </a:srgbClr>
          </a:solidFill>
        </p:spPr>
        <p:txBody>
          <a:bodyPr lIns="53578" tIns="53578" rIns="53578" bIns="53578" anchor="ctr"/>
          <a:lstStyle/>
          <a:p>
            <a:pPr>
              <a:defRPr sz="1800" cap="all" spc="179">
                <a:solidFill>
                  <a:srgbClr val="000000"/>
                </a:solidFill>
              </a:defRPr>
            </a:pPr>
            <a:endParaRPr/>
          </a:p>
        </p:txBody>
      </p:sp>
      <p:sp>
        <p:nvSpPr>
          <p:cNvPr id="104" name="Shape"/>
          <p:cNvSpPr>
            <a:spLocks noGrp="1"/>
          </p:cNvSpPr>
          <p:nvPr>
            <p:ph type="body" sz="quarter" idx="33"/>
          </p:nvPr>
        </p:nvSpPr>
        <p:spPr>
          <a:xfrm>
            <a:off x="3188157" y="9511381"/>
            <a:ext cx="1003525" cy="909237"/>
          </a:xfrm>
          <a:custGeom>
            <a:avLst/>
            <a:gdLst/>
            <a:ahLst/>
            <a:cxnLst>
              <a:cxn ang="0">
                <a:pos x="wd2" y="hd2"/>
              </a:cxn>
              <a:cxn ang="5400000">
                <a:pos x="wd2" y="hd2"/>
              </a:cxn>
              <a:cxn ang="10800000">
                <a:pos x="wd2" y="hd2"/>
              </a:cxn>
              <a:cxn ang="16200000">
                <a:pos x="wd2" y="hd2"/>
              </a:cxn>
            </a:cxnLst>
            <a:rect l="0" t="0" r="r" b="b"/>
            <a:pathLst>
              <a:path w="21500" h="21600" extrusionOk="0">
                <a:moveTo>
                  <a:pt x="5840" y="6134"/>
                </a:moveTo>
                <a:cubicBezTo>
                  <a:pt x="5469" y="6134"/>
                  <a:pt x="5167" y="5800"/>
                  <a:pt x="5167" y="5388"/>
                </a:cubicBezTo>
                <a:cubicBezTo>
                  <a:pt x="5167" y="4977"/>
                  <a:pt x="5469" y="4642"/>
                  <a:pt x="5840" y="4642"/>
                </a:cubicBezTo>
                <a:cubicBezTo>
                  <a:pt x="6211" y="4642"/>
                  <a:pt x="6513" y="4977"/>
                  <a:pt x="6513" y="5388"/>
                </a:cubicBezTo>
                <a:cubicBezTo>
                  <a:pt x="6513" y="5800"/>
                  <a:pt x="6211" y="6134"/>
                  <a:pt x="5840" y="6134"/>
                </a:cubicBezTo>
                <a:close/>
                <a:moveTo>
                  <a:pt x="5840" y="3329"/>
                </a:moveTo>
                <a:cubicBezTo>
                  <a:pt x="4816" y="3329"/>
                  <a:pt x="3983" y="4253"/>
                  <a:pt x="3983" y="5388"/>
                </a:cubicBezTo>
                <a:cubicBezTo>
                  <a:pt x="3983" y="6523"/>
                  <a:pt x="4816" y="7447"/>
                  <a:pt x="5840" y="7447"/>
                </a:cubicBezTo>
                <a:cubicBezTo>
                  <a:pt x="6864" y="7447"/>
                  <a:pt x="7696" y="6523"/>
                  <a:pt x="7696" y="5388"/>
                </a:cubicBezTo>
                <a:cubicBezTo>
                  <a:pt x="7696" y="4253"/>
                  <a:pt x="6864" y="3329"/>
                  <a:pt x="5840" y="3329"/>
                </a:cubicBezTo>
                <a:close/>
                <a:moveTo>
                  <a:pt x="16941" y="19133"/>
                </a:moveTo>
                <a:lnTo>
                  <a:pt x="5734" y="16191"/>
                </a:lnTo>
                <a:lnTo>
                  <a:pt x="5837" y="15710"/>
                </a:lnTo>
                <a:lnTo>
                  <a:pt x="14545" y="15710"/>
                </a:lnTo>
                <a:cubicBezTo>
                  <a:pt x="15102" y="15710"/>
                  <a:pt x="15554" y="15209"/>
                  <a:pt x="15554" y="14591"/>
                </a:cubicBezTo>
                <a:lnTo>
                  <a:pt x="15554" y="7187"/>
                </a:lnTo>
                <a:lnTo>
                  <a:pt x="19277" y="8195"/>
                </a:lnTo>
                <a:cubicBezTo>
                  <a:pt x="19277" y="8195"/>
                  <a:pt x="16941" y="19133"/>
                  <a:pt x="16941" y="19133"/>
                </a:cubicBezTo>
                <a:close/>
                <a:moveTo>
                  <a:pt x="13535" y="2238"/>
                </a:moveTo>
                <a:lnTo>
                  <a:pt x="13535" y="8547"/>
                </a:lnTo>
                <a:lnTo>
                  <a:pt x="11090" y="6402"/>
                </a:lnTo>
                <a:cubicBezTo>
                  <a:pt x="10876" y="6214"/>
                  <a:pt x="10601" y="6131"/>
                  <a:pt x="10331" y="6170"/>
                </a:cubicBezTo>
                <a:cubicBezTo>
                  <a:pt x="10060" y="6210"/>
                  <a:pt x="9815" y="6370"/>
                  <a:pt x="9653" y="6613"/>
                </a:cubicBezTo>
                <a:lnTo>
                  <a:pt x="7263" y="10192"/>
                </a:lnTo>
                <a:lnTo>
                  <a:pt x="5769" y="8689"/>
                </a:lnTo>
                <a:cubicBezTo>
                  <a:pt x="5569" y="8488"/>
                  <a:pt x="5304" y="8383"/>
                  <a:pt x="5037" y="8400"/>
                </a:cubicBezTo>
                <a:cubicBezTo>
                  <a:pt x="4769" y="8416"/>
                  <a:pt x="4517" y="8550"/>
                  <a:pt x="4337" y="8773"/>
                </a:cubicBezTo>
                <a:lnTo>
                  <a:pt x="2019" y="11655"/>
                </a:lnTo>
                <a:lnTo>
                  <a:pt x="2019" y="2238"/>
                </a:lnTo>
                <a:cubicBezTo>
                  <a:pt x="2019" y="2238"/>
                  <a:pt x="13535" y="2238"/>
                  <a:pt x="13535" y="2238"/>
                </a:cubicBezTo>
                <a:close/>
                <a:moveTo>
                  <a:pt x="3262" y="13471"/>
                </a:moveTo>
                <a:lnTo>
                  <a:pt x="5166" y="11105"/>
                </a:lnTo>
                <a:lnTo>
                  <a:pt x="6733" y="12681"/>
                </a:lnTo>
                <a:cubicBezTo>
                  <a:pt x="6944" y="12893"/>
                  <a:pt x="7226" y="12996"/>
                  <a:pt x="7511" y="12965"/>
                </a:cubicBezTo>
                <a:cubicBezTo>
                  <a:pt x="7794" y="12934"/>
                  <a:pt x="8053" y="12772"/>
                  <a:pt x="8223" y="12518"/>
                </a:cubicBezTo>
                <a:lnTo>
                  <a:pt x="10655" y="8874"/>
                </a:lnTo>
                <a:lnTo>
                  <a:pt x="13535" y="11401"/>
                </a:lnTo>
                <a:lnTo>
                  <a:pt x="13535" y="13471"/>
                </a:lnTo>
                <a:cubicBezTo>
                  <a:pt x="13535" y="13471"/>
                  <a:pt x="3262" y="13471"/>
                  <a:pt x="3262" y="13471"/>
                </a:cubicBezTo>
                <a:close/>
                <a:moveTo>
                  <a:pt x="20730" y="6284"/>
                </a:moveTo>
                <a:lnTo>
                  <a:pt x="15554" y="4882"/>
                </a:lnTo>
                <a:lnTo>
                  <a:pt x="15554" y="1119"/>
                </a:lnTo>
                <a:cubicBezTo>
                  <a:pt x="15554" y="501"/>
                  <a:pt x="15102" y="0"/>
                  <a:pt x="14545" y="0"/>
                </a:cubicBezTo>
                <a:lnTo>
                  <a:pt x="1009" y="0"/>
                </a:lnTo>
                <a:cubicBezTo>
                  <a:pt x="452" y="0"/>
                  <a:pt x="0" y="501"/>
                  <a:pt x="0" y="1119"/>
                </a:cubicBezTo>
                <a:lnTo>
                  <a:pt x="0" y="14591"/>
                </a:lnTo>
                <a:cubicBezTo>
                  <a:pt x="0" y="14601"/>
                  <a:pt x="3" y="14611"/>
                  <a:pt x="3" y="14621"/>
                </a:cubicBezTo>
                <a:cubicBezTo>
                  <a:pt x="4" y="14662"/>
                  <a:pt x="9" y="14701"/>
                  <a:pt x="14" y="14741"/>
                </a:cubicBezTo>
                <a:cubicBezTo>
                  <a:pt x="18" y="14775"/>
                  <a:pt x="21" y="14809"/>
                  <a:pt x="28" y="14842"/>
                </a:cubicBezTo>
                <a:cubicBezTo>
                  <a:pt x="35" y="14877"/>
                  <a:pt x="47" y="14912"/>
                  <a:pt x="57" y="14947"/>
                </a:cubicBezTo>
                <a:cubicBezTo>
                  <a:pt x="67" y="14981"/>
                  <a:pt x="77" y="15015"/>
                  <a:pt x="90" y="15048"/>
                </a:cubicBezTo>
                <a:cubicBezTo>
                  <a:pt x="103" y="15080"/>
                  <a:pt x="120" y="15110"/>
                  <a:pt x="135" y="15141"/>
                </a:cubicBezTo>
                <a:cubicBezTo>
                  <a:pt x="152" y="15173"/>
                  <a:pt x="168" y="15206"/>
                  <a:pt x="187" y="15236"/>
                </a:cubicBezTo>
                <a:cubicBezTo>
                  <a:pt x="204" y="15263"/>
                  <a:pt x="225" y="15288"/>
                  <a:pt x="245" y="15314"/>
                </a:cubicBezTo>
                <a:cubicBezTo>
                  <a:pt x="269" y="15345"/>
                  <a:pt x="292" y="15375"/>
                  <a:pt x="319" y="15403"/>
                </a:cubicBezTo>
                <a:cubicBezTo>
                  <a:pt x="326" y="15410"/>
                  <a:pt x="331" y="15419"/>
                  <a:pt x="337" y="15426"/>
                </a:cubicBezTo>
                <a:cubicBezTo>
                  <a:pt x="356" y="15444"/>
                  <a:pt x="376" y="15456"/>
                  <a:pt x="394" y="15472"/>
                </a:cubicBezTo>
                <a:cubicBezTo>
                  <a:pt x="419" y="15493"/>
                  <a:pt x="442" y="15514"/>
                  <a:pt x="468" y="15532"/>
                </a:cubicBezTo>
                <a:cubicBezTo>
                  <a:pt x="498" y="15554"/>
                  <a:pt x="530" y="15571"/>
                  <a:pt x="561" y="15589"/>
                </a:cubicBezTo>
                <a:cubicBezTo>
                  <a:pt x="586" y="15602"/>
                  <a:pt x="610" y="15617"/>
                  <a:pt x="636" y="15629"/>
                </a:cubicBezTo>
                <a:cubicBezTo>
                  <a:pt x="673" y="15645"/>
                  <a:pt x="712" y="15657"/>
                  <a:pt x="750" y="15668"/>
                </a:cubicBezTo>
                <a:cubicBezTo>
                  <a:pt x="773" y="15675"/>
                  <a:pt x="794" y="15684"/>
                  <a:pt x="817" y="15688"/>
                </a:cubicBezTo>
                <a:cubicBezTo>
                  <a:pt x="881" y="15702"/>
                  <a:pt x="945" y="15710"/>
                  <a:pt x="1009" y="15710"/>
                </a:cubicBezTo>
                <a:cubicBezTo>
                  <a:pt x="1009" y="15710"/>
                  <a:pt x="1009" y="15710"/>
                  <a:pt x="1009" y="15710"/>
                </a:cubicBezTo>
                <a:lnTo>
                  <a:pt x="1009" y="15710"/>
                </a:lnTo>
                <a:lnTo>
                  <a:pt x="3762" y="15710"/>
                </a:lnTo>
                <a:lnTo>
                  <a:pt x="3537" y="16764"/>
                </a:lnTo>
                <a:cubicBezTo>
                  <a:pt x="3409" y="17366"/>
                  <a:pt x="3744" y="17969"/>
                  <a:pt x="4287" y="18111"/>
                </a:cubicBezTo>
                <a:lnTo>
                  <a:pt x="17458" y="21570"/>
                </a:lnTo>
                <a:cubicBezTo>
                  <a:pt x="17536" y="21590"/>
                  <a:pt x="17614" y="21600"/>
                  <a:pt x="17691" y="21600"/>
                </a:cubicBezTo>
                <a:cubicBezTo>
                  <a:pt x="18148" y="21600"/>
                  <a:pt x="18563" y="21253"/>
                  <a:pt x="18672" y="20739"/>
                </a:cubicBezTo>
                <a:lnTo>
                  <a:pt x="21472" y="7629"/>
                </a:lnTo>
                <a:cubicBezTo>
                  <a:pt x="21600" y="7031"/>
                  <a:pt x="21268" y="6430"/>
                  <a:pt x="20730" y="6284"/>
                </a:cubicBezTo>
                <a:close/>
              </a:path>
            </a:pathLst>
          </a:custGeom>
          <a:solidFill>
            <a:srgbClr val="242525">
              <a:alpha val="80000"/>
            </a:srgbClr>
          </a:solidFill>
        </p:spPr>
        <p:txBody>
          <a:bodyPr lIns="53578" tIns="53578" rIns="53578" bIns="53578" anchor="ctr"/>
          <a:lstStyle/>
          <a:p>
            <a:pPr>
              <a:defRPr sz="1800" cap="all" spc="179">
                <a:solidFill>
                  <a:srgbClr val="000000"/>
                </a:solidFill>
              </a:defRPr>
            </a:pPr>
            <a:endParaRPr/>
          </a:p>
        </p:txBody>
      </p:sp>
      <p:sp>
        <p:nvSpPr>
          <p:cNvPr id="105"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7">
    <p:bg>
      <p:bgPr>
        <a:solidFill>
          <a:srgbClr val="FFFFFF"/>
        </a:solidFill>
        <a:effectLst/>
      </p:bgPr>
    </p:bg>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113" name="Title Text"/>
          <p:cNvSpPr txBox="1">
            <a:spLocks noGrp="1"/>
          </p:cNvSpPr>
          <p:nvPr>
            <p:ph type="title"/>
          </p:nvPr>
        </p:nvSpPr>
        <p:spPr>
          <a:xfrm>
            <a:off x="2542954" y="1786628"/>
            <a:ext cx="19298093" cy="1024382"/>
          </a:xfrm>
          <a:prstGeom prst="rect">
            <a:avLst/>
          </a:prstGeom>
        </p:spPr>
        <p:txBody>
          <a:bodyPr anchor="ctr"/>
          <a:lstStyle>
            <a:lvl1pPr>
              <a:defRPr sz="4200" spc="419">
                <a:solidFill>
                  <a:srgbClr val="242525"/>
                </a:solidFill>
              </a:defRPr>
            </a:lvl1pPr>
          </a:lstStyle>
          <a:p>
            <a:r>
              <a:t>Title Text</a:t>
            </a:r>
          </a:p>
        </p:txBody>
      </p:sp>
      <p:sp>
        <p:nvSpPr>
          <p:cNvPr id="114" name="Line"/>
          <p:cNvSpPr/>
          <p:nvPr/>
        </p:nvSpPr>
        <p:spPr>
          <a:xfrm>
            <a:off x="2559010" y="2909278"/>
            <a:ext cx="2003277" cy="1"/>
          </a:xfrm>
          <a:prstGeom prst="line">
            <a:avLst/>
          </a:prstGeom>
          <a:ln w="12700">
            <a:solidFill>
              <a:srgbClr val="202020"/>
            </a:solidFill>
            <a:miter lim="400000"/>
          </a:ln>
        </p:spPr>
        <p:txBody>
          <a:bodyPr lIns="71437" tIns="71437" rIns="71437" bIns="71437" anchor="ctr"/>
          <a:lstStyle/>
          <a:p>
            <a:endParaRPr/>
          </a:p>
        </p:txBody>
      </p:sp>
      <p:sp>
        <p:nvSpPr>
          <p:cNvPr id="115" name="Body Level One…"/>
          <p:cNvSpPr txBox="1">
            <a:spLocks noGrp="1"/>
          </p:cNvSpPr>
          <p:nvPr>
            <p:ph type="body" sz="half" idx="1"/>
          </p:nvPr>
        </p:nvSpPr>
        <p:spPr>
          <a:xfrm>
            <a:off x="2514372" y="4276142"/>
            <a:ext cx="8906523" cy="7528333"/>
          </a:xfrm>
          <a:prstGeom prst="rect">
            <a:avLst/>
          </a:prstGeom>
        </p:spPr>
        <p:txBody>
          <a:bodyPr/>
          <a:lstStyle>
            <a:lvl1pPr>
              <a:lnSpc>
                <a:spcPct val="120000"/>
              </a:lnSpc>
              <a:defRPr sz="2200">
                <a:solidFill>
                  <a:srgbClr val="242525"/>
                </a:solidFill>
              </a:defRPr>
            </a:lvl1pPr>
            <a:lvl2pPr>
              <a:lnSpc>
                <a:spcPct val="120000"/>
              </a:lnSpc>
              <a:defRPr sz="2200">
                <a:solidFill>
                  <a:srgbClr val="242525"/>
                </a:solidFill>
              </a:defRPr>
            </a:lvl2pPr>
            <a:lvl3pPr>
              <a:lnSpc>
                <a:spcPct val="120000"/>
              </a:lnSpc>
              <a:defRPr sz="2200">
                <a:solidFill>
                  <a:srgbClr val="242525"/>
                </a:solidFill>
              </a:defRPr>
            </a:lvl3pPr>
            <a:lvl4pPr>
              <a:lnSpc>
                <a:spcPct val="120000"/>
              </a:lnSpc>
              <a:defRPr sz="2200">
                <a:solidFill>
                  <a:srgbClr val="242525"/>
                </a:solidFill>
              </a:defRPr>
            </a:lvl4pPr>
            <a:lvl5pPr>
              <a:lnSpc>
                <a:spcPct val="120000"/>
              </a:lnSpc>
              <a:defRPr sz="2200">
                <a:solidFill>
                  <a:srgbClr val="242525"/>
                </a:solidFill>
              </a:defRPr>
            </a:lvl5pPr>
          </a:lstStyle>
          <a:p>
            <a:r>
              <a:t>Body Level One</a:t>
            </a:r>
          </a:p>
          <a:p>
            <a:pPr lvl="1"/>
            <a:r>
              <a:t>Body Level Two</a:t>
            </a:r>
          </a:p>
          <a:p>
            <a:pPr lvl="2"/>
            <a:r>
              <a:t>Body Level Three</a:t>
            </a:r>
          </a:p>
          <a:p>
            <a:pPr lvl="3"/>
            <a:r>
              <a:t>Body Level Four</a:t>
            </a:r>
          </a:p>
          <a:p>
            <a:pPr lvl="4"/>
            <a:r>
              <a:t>Body Level Five</a:t>
            </a:r>
          </a:p>
        </p:txBody>
      </p:sp>
      <p:sp>
        <p:nvSpPr>
          <p:cNvPr id="116" name="Rectangle"/>
          <p:cNvSpPr>
            <a:spLocks noGrp="1"/>
          </p:cNvSpPr>
          <p:nvPr>
            <p:ph type="body" sz="half" idx="21"/>
          </p:nvPr>
        </p:nvSpPr>
        <p:spPr>
          <a:xfrm rot="5400000">
            <a:off x="13571708" y="3587046"/>
            <a:ext cx="7689316" cy="8906523"/>
          </a:xfrm>
          <a:prstGeom prst="rect">
            <a:avLst/>
          </a:prstGeom>
          <a:solidFill>
            <a:srgbClr val="FFFFFF"/>
          </a:solidFill>
          <a:effectLst>
            <a:outerShdw blurRad="673100" dist="38100" dir="5400000" rotWithShape="0">
              <a:srgbClr val="000000">
                <a:alpha val="27319"/>
              </a:srgbClr>
            </a:outerShdw>
          </a:effectLst>
        </p:spPr>
        <p:txBody>
          <a:bodyPr anchor="ctr"/>
          <a:lstStyle/>
          <a:p>
            <a:pPr>
              <a:defRPr sz="1800" cap="all" spc="179">
                <a:solidFill>
                  <a:srgbClr val="000000"/>
                </a:solidFill>
              </a:defRPr>
            </a:pPr>
            <a:endParaRPr/>
          </a:p>
        </p:txBody>
      </p:sp>
      <p:sp>
        <p:nvSpPr>
          <p:cNvPr id="117" name="Shape"/>
          <p:cNvSpPr>
            <a:spLocks noGrp="1"/>
          </p:cNvSpPr>
          <p:nvPr>
            <p:ph type="body" sz="quarter" idx="22"/>
          </p:nvPr>
        </p:nvSpPr>
        <p:spPr>
          <a:xfrm>
            <a:off x="13486404" y="10321159"/>
            <a:ext cx="393471" cy="498273"/>
          </a:xfrm>
          <a:custGeom>
            <a:avLst/>
            <a:gdLst/>
            <a:ahLst/>
            <a:cxnLst>
              <a:cxn ang="0">
                <a:pos x="wd2" y="hd2"/>
              </a:cxn>
              <a:cxn ang="5400000">
                <a:pos x="wd2" y="hd2"/>
              </a:cxn>
              <a:cxn ang="10800000">
                <a:pos x="wd2" y="hd2"/>
              </a:cxn>
              <a:cxn ang="16200000">
                <a:pos x="wd2" y="hd2"/>
              </a:cxn>
            </a:cxnLst>
            <a:rect l="0" t="0" r="r" b="b"/>
            <a:pathLst>
              <a:path w="21600" h="21524" extrusionOk="0">
                <a:moveTo>
                  <a:pt x="6756" y="19591"/>
                </a:moveTo>
                <a:lnTo>
                  <a:pt x="4402" y="19591"/>
                </a:lnTo>
                <a:cubicBezTo>
                  <a:pt x="3921" y="19591"/>
                  <a:pt x="2457" y="19591"/>
                  <a:pt x="2457" y="17634"/>
                </a:cubicBezTo>
                <a:lnTo>
                  <a:pt x="2457" y="14705"/>
                </a:lnTo>
                <a:lnTo>
                  <a:pt x="6756" y="17435"/>
                </a:lnTo>
                <a:cubicBezTo>
                  <a:pt x="6756" y="17435"/>
                  <a:pt x="6756" y="19591"/>
                  <a:pt x="6756" y="19591"/>
                </a:cubicBezTo>
                <a:close/>
                <a:moveTo>
                  <a:pt x="8657" y="16158"/>
                </a:moveTo>
                <a:lnTo>
                  <a:pt x="2000" y="11931"/>
                </a:lnTo>
                <a:cubicBezTo>
                  <a:pt x="1632" y="11696"/>
                  <a:pt x="1125" y="11651"/>
                  <a:pt x="699" y="11811"/>
                </a:cubicBezTo>
                <a:cubicBezTo>
                  <a:pt x="272" y="11972"/>
                  <a:pt x="0" y="12311"/>
                  <a:pt x="0" y="12683"/>
                </a:cubicBezTo>
                <a:lnTo>
                  <a:pt x="0" y="17634"/>
                </a:lnTo>
                <a:cubicBezTo>
                  <a:pt x="0" y="20034"/>
                  <a:pt x="1687" y="21524"/>
                  <a:pt x="4402" y="21524"/>
                </a:cubicBezTo>
                <a:lnTo>
                  <a:pt x="7984" y="21524"/>
                </a:lnTo>
                <a:cubicBezTo>
                  <a:pt x="8663" y="21524"/>
                  <a:pt x="9213" y="21091"/>
                  <a:pt x="9213" y="20557"/>
                </a:cubicBezTo>
                <a:lnTo>
                  <a:pt x="9213" y="17149"/>
                </a:lnTo>
                <a:cubicBezTo>
                  <a:pt x="9213" y="17000"/>
                  <a:pt x="9170" y="16859"/>
                  <a:pt x="9094" y="16734"/>
                </a:cubicBezTo>
                <a:cubicBezTo>
                  <a:pt x="9042" y="16515"/>
                  <a:pt x="8895" y="16308"/>
                  <a:pt x="8657" y="16158"/>
                </a:cubicBezTo>
                <a:close/>
                <a:moveTo>
                  <a:pt x="5131" y="3960"/>
                </a:moveTo>
                <a:lnTo>
                  <a:pt x="5131" y="3292"/>
                </a:lnTo>
                <a:lnTo>
                  <a:pt x="7031" y="4779"/>
                </a:lnTo>
                <a:cubicBezTo>
                  <a:pt x="7285" y="4977"/>
                  <a:pt x="7636" y="5081"/>
                  <a:pt x="7994" y="5057"/>
                </a:cubicBezTo>
                <a:cubicBezTo>
                  <a:pt x="8351" y="5035"/>
                  <a:pt x="8678" y="4891"/>
                  <a:pt x="8889" y="4664"/>
                </a:cubicBezTo>
                <a:lnTo>
                  <a:pt x="10754" y="2656"/>
                </a:lnTo>
                <a:lnTo>
                  <a:pt x="12505" y="4725"/>
                </a:lnTo>
                <a:cubicBezTo>
                  <a:pt x="12708" y="4965"/>
                  <a:pt x="13037" y="5121"/>
                  <a:pt x="13401" y="5151"/>
                </a:cubicBezTo>
                <a:cubicBezTo>
                  <a:pt x="13769" y="5181"/>
                  <a:pt x="14127" y="5081"/>
                  <a:pt x="14388" y="4879"/>
                </a:cubicBezTo>
                <a:lnTo>
                  <a:pt x="16469" y="3271"/>
                </a:lnTo>
                <a:lnTo>
                  <a:pt x="16469" y="3960"/>
                </a:lnTo>
                <a:cubicBezTo>
                  <a:pt x="16469" y="8166"/>
                  <a:pt x="14827" y="9882"/>
                  <a:pt x="10800" y="9882"/>
                </a:cubicBezTo>
                <a:cubicBezTo>
                  <a:pt x="6773" y="9882"/>
                  <a:pt x="5131" y="8166"/>
                  <a:pt x="5131" y="3960"/>
                </a:cubicBezTo>
                <a:close/>
                <a:moveTo>
                  <a:pt x="20955" y="11832"/>
                </a:moveTo>
                <a:cubicBezTo>
                  <a:pt x="20557" y="11664"/>
                  <a:pt x="20074" y="11680"/>
                  <a:pt x="19696" y="11875"/>
                </a:cubicBezTo>
                <a:lnTo>
                  <a:pt x="12029" y="15842"/>
                </a:lnTo>
                <a:lnTo>
                  <a:pt x="12029" y="11763"/>
                </a:lnTo>
                <a:cubicBezTo>
                  <a:pt x="18921" y="11192"/>
                  <a:pt x="18926" y="5799"/>
                  <a:pt x="18926" y="3960"/>
                </a:cubicBezTo>
                <a:lnTo>
                  <a:pt x="18926" y="967"/>
                </a:lnTo>
                <a:cubicBezTo>
                  <a:pt x="18926" y="577"/>
                  <a:pt x="18629" y="226"/>
                  <a:pt x="18173" y="75"/>
                </a:cubicBezTo>
                <a:cubicBezTo>
                  <a:pt x="17717" y="-76"/>
                  <a:pt x="17189" y="4"/>
                  <a:pt x="16837" y="277"/>
                </a:cubicBezTo>
                <a:lnTo>
                  <a:pt x="13727" y="2680"/>
                </a:lnTo>
                <a:lnTo>
                  <a:pt x="11824" y="431"/>
                </a:lnTo>
                <a:cubicBezTo>
                  <a:pt x="11601" y="168"/>
                  <a:pt x="11230" y="7"/>
                  <a:pt x="10828" y="0"/>
                </a:cubicBezTo>
                <a:cubicBezTo>
                  <a:pt x="10430" y="-8"/>
                  <a:pt x="10046" y="141"/>
                  <a:pt x="9809" y="396"/>
                </a:cubicBezTo>
                <a:lnTo>
                  <a:pt x="7749" y="2614"/>
                </a:lnTo>
                <a:lnTo>
                  <a:pt x="4769" y="281"/>
                </a:lnTo>
                <a:cubicBezTo>
                  <a:pt x="4417" y="6"/>
                  <a:pt x="3889" y="-76"/>
                  <a:pt x="3431" y="74"/>
                </a:cubicBezTo>
                <a:cubicBezTo>
                  <a:pt x="2973" y="224"/>
                  <a:pt x="2674" y="576"/>
                  <a:pt x="2674" y="967"/>
                </a:cubicBezTo>
                <a:lnTo>
                  <a:pt x="2674" y="3960"/>
                </a:lnTo>
                <a:cubicBezTo>
                  <a:pt x="2674" y="5799"/>
                  <a:pt x="2679" y="11192"/>
                  <a:pt x="9571" y="11763"/>
                </a:cubicBezTo>
                <a:lnTo>
                  <a:pt x="9571" y="17634"/>
                </a:lnTo>
                <a:cubicBezTo>
                  <a:pt x="9571" y="17990"/>
                  <a:pt x="9819" y="18317"/>
                  <a:pt x="10217" y="18485"/>
                </a:cubicBezTo>
                <a:cubicBezTo>
                  <a:pt x="10614" y="18654"/>
                  <a:pt x="11097" y="18638"/>
                  <a:pt x="11475" y="18442"/>
                </a:cubicBezTo>
                <a:lnTo>
                  <a:pt x="19143" y="14476"/>
                </a:lnTo>
                <a:lnTo>
                  <a:pt x="19143" y="17634"/>
                </a:lnTo>
                <a:cubicBezTo>
                  <a:pt x="19143" y="19591"/>
                  <a:pt x="17679" y="19591"/>
                  <a:pt x="17198" y="19591"/>
                </a:cubicBezTo>
                <a:lnTo>
                  <a:pt x="10800" y="19591"/>
                </a:lnTo>
                <a:cubicBezTo>
                  <a:pt x="10121" y="19591"/>
                  <a:pt x="9571" y="20023"/>
                  <a:pt x="9571" y="20557"/>
                </a:cubicBezTo>
                <a:cubicBezTo>
                  <a:pt x="9571" y="21091"/>
                  <a:pt x="10121" y="21524"/>
                  <a:pt x="10800" y="21524"/>
                </a:cubicBezTo>
                <a:lnTo>
                  <a:pt x="17198" y="21524"/>
                </a:lnTo>
                <a:cubicBezTo>
                  <a:pt x="19913" y="21524"/>
                  <a:pt x="21600" y="20034"/>
                  <a:pt x="21600" y="17634"/>
                </a:cubicBezTo>
                <a:lnTo>
                  <a:pt x="21600" y="12683"/>
                </a:lnTo>
                <a:cubicBezTo>
                  <a:pt x="21600" y="12328"/>
                  <a:pt x="21352" y="12001"/>
                  <a:pt x="20955" y="11832"/>
                </a:cubicBezTo>
                <a:close/>
              </a:path>
            </a:pathLst>
          </a:custGeom>
          <a:solidFill>
            <a:srgbClr val="000000"/>
          </a:solidFill>
        </p:spPr>
        <p:txBody>
          <a:bodyPr lIns="53578" tIns="53578" rIns="53578" bIns="53578" anchor="ctr"/>
          <a:lstStyle/>
          <a:p>
            <a:pPr defTabSz="642937">
              <a:defRPr sz="4200" cap="all" spc="419">
                <a:solidFill>
                  <a:srgbClr val="000000"/>
                </a:solidFill>
              </a:defRPr>
            </a:pPr>
            <a:endParaRPr/>
          </a:p>
        </p:txBody>
      </p:sp>
      <p:sp>
        <p:nvSpPr>
          <p:cNvPr id="118" name="Shape"/>
          <p:cNvSpPr>
            <a:spLocks noGrp="1"/>
          </p:cNvSpPr>
          <p:nvPr>
            <p:ph type="body" sz="quarter" idx="23"/>
          </p:nvPr>
        </p:nvSpPr>
        <p:spPr>
          <a:xfrm>
            <a:off x="13514606" y="4837707"/>
            <a:ext cx="466231" cy="503530"/>
          </a:xfrm>
          <a:custGeom>
            <a:avLst/>
            <a:gdLst/>
            <a:ahLst/>
            <a:cxnLst>
              <a:cxn ang="0">
                <a:pos x="wd2" y="hd2"/>
              </a:cxn>
              <a:cxn ang="5400000">
                <a:pos x="wd2" y="hd2"/>
              </a:cxn>
              <a:cxn ang="10800000">
                <a:pos x="wd2" y="hd2"/>
              </a:cxn>
              <a:cxn ang="16200000">
                <a:pos x="wd2" y="hd2"/>
              </a:cxn>
            </a:cxnLst>
            <a:rect l="0" t="0" r="r" b="b"/>
            <a:pathLst>
              <a:path w="21600" h="21600" extrusionOk="0">
                <a:moveTo>
                  <a:pt x="4885" y="4515"/>
                </a:moveTo>
                <a:lnTo>
                  <a:pt x="16715" y="4515"/>
                </a:lnTo>
                <a:lnTo>
                  <a:pt x="16715" y="14150"/>
                </a:lnTo>
                <a:lnTo>
                  <a:pt x="16016" y="14150"/>
                </a:lnTo>
                <a:cubicBezTo>
                  <a:pt x="15865" y="13228"/>
                  <a:pt x="15460" y="11835"/>
                  <a:pt x="14374" y="10825"/>
                </a:cubicBezTo>
                <a:cubicBezTo>
                  <a:pt x="14100" y="10570"/>
                  <a:pt x="13799" y="10359"/>
                  <a:pt x="13476" y="10182"/>
                </a:cubicBezTo>
                <a:cubicBezTo>
                  <a:pt x="13830" y="9701"/>
                  <a:pt x="14038" y="9121"/>
                  <a:pt x="14038" y="8497"/>
                </a:cubicBezTo>
                <a:cubicBezTo>
                  <a:pt x="14038" y="6843"/>
                  <a:pt x="12585" y="5498"/>
                  <a:pt x="10799" y="5498"/>
                </a:cubicBezTo>
                <a:cubicBezTo>
                  <a:pt x="9014" y="5498"/>
                  <a:pt x="7561" y="6843"/>
                  <a:pt x="7561" y="8497"/>
                </a:cubicBezTo>
                <a:cubicBezTo>
                  <a:pt x="7561" y="9144"/>
                  <a:pt x="7786" y="9742"/>
                  <a:pt x="8164" y="10233"/>
                </a:cubicBezTo>
                <a:cubicBezTo>
                  <a:pt x="7877" y="10400"/>
                  <a:pt x="7607" y="10595"/>
                  <a:pt x="7360" y="10825"/>
                </a:cubicBezTo>
                <a:cubicBezTo>
                  <a:pt x="6274" y="11835"/>
                  <a:pt x="5869" y="13228"/>
                  <a:pt x="5718" y="14150"/>
                </a:cubicBezTo>
                <a:lnTo>
                  <a:pt x="4885" y="14150"/>
                </a:lnTo>
                <a:cubicBezTo>
                  <a:pt x="4885" y="14150"/>
                  <a:pt x="4885" y="4515"/>
                  <a:pt x="4885" y="4515"/>
                </a:cubicBezTo>
                <a:close/>
                <a:moveTo>
                  <a:pt x="10799" y="11495"/>
                </a:moveTo>
                <a:cubicBezTo>
                  <a:pt x="10830" y="11495"/>
                  <a:pt x="10859" y="11492"/>
                  <a:pt x="10889" y="11491"/>
                </a:cubicBezTo>
                <a:cubicBezTo>
                  <a:pt x="10904" y="11492"/>
                  <a:pt x="10919" y="11495"/>
                  <a:pt x="10934" y="11495"/>
                </a:cubicBezTo>
                <a:cubicBezTo>
                  <a:pt x="13029" y="11495"/>
                  <a:pt x="13708" y="13070"/>
                  <a:pt x="13927" y="14150"/>
                </a:cubicBezTo>
                <a:lnTo>
                  <a:pt x="7806" y="14150"/>
                </a:lnTo>
                <a:cubicBezTo>
                  <a:pt x="8026" y="13070"/>
                  <a:pt x="8705" y="11495"/>
                  <a:pt x="10799" y="11495"/>
                </a:cubicBezTo>
                <a:close/>
                <a:moveTo>
                  <a:pt x="9635" y="8497"/>
                </a:moveTo>
                <a:cubicBezTo>
                  <a:pt x="9635" y="7902"/>
                  <a:pt x="10157" y="7418"/>
                  <a:pt x="10799" y="7418"/>
                </a:cubicBezTo>
                <a:cubicBezTo>
                  <a:pt x="11442" y="7418"/>
                  <a:pt x="11965" y="7902"/>
                  <a:pt x="11965" y="8497"/>
                </a:cubicBezTo>
                <a:cubicBezTo>
                  <a:pt x="11965" y="9091"/>
                  <a:pt x="11442" y="9575"/>
                  <a:pt x="10799" y="9575"/>
                </a:cubicBezTo>
                <a:cubicBezTo>
                  <a:pt x="10157" y="9575"/>
                  <a:pt x="9635" y="9091"/>
                  <a:pt x="9635" y="8497"/>
                </a:cubicBezTo>
                <a:close/>
                <a:moveTo>
                  <a:pt x="3849" y="16070"/>
                </a:moveTo>
                <a:lnTo>
                  <a:pt x="15064" y="16070"/>
                </a:lnTo>
                <a:lnTo>
                  <a:pt x="15069" y="16070"/>
                </a:lnTo>
                <a:lnTo>
                  <a:pt x="17751" y="16070"/>
                </a:lnTo>
                <a:cubicBezTo>
                  <a:pt x="18324" y="16070"/>
                  <a:pt x="18788" y="15640"/>
                  <a:pt x="18788" y="15110"/>
                </a:cubicBezTo>
                <a:lnTo>
                  <a:pt x="18788" y="3555"/>
                </a:lnTo>
                <a:cubicBezTo>
                  <a:pt x="18788" y="3025"/>
                  <a:pt x="18324" y="2595"/>
                  <a:pt x="17751" y="2595"/>
                </a:cubicBezTo>
                <a:lnTo>
                  <a:pt x="3849" y="2595"/>
                </a:lnTo>
                <a:cubicBezTo>
                  <a:pt x="3276" y="2595"/>
                  <a:pt x="2812" y="3025"/>
                  <a:pt x="2812" y="3555"/>
                </a:cubicBezTo>
                <a:lnTo>
                  <a:pt x="2812" y="15110"/>
                </a:lnTo>
                <a:cubicBezTo>
                  <a:pt x="2812" y="15640"/>
                  <a:pt x="3276" y="16070"/>
                  <a:pt x="3849" y="16070"/>
                </a:cubicBezTo>
                <a:close/>
                <a:moveTo>
                  <a:pt x="19526" y="19680"/>
                </a:moveTo>
                <a:lnTo>
                  <a:pt x="2074" y="19680"/>
                </a:lnTo>
                <a:lnTo>
                  <a:pt x="2074" y="1920"/>
                </a:lnTo>
                <a:lnTo>
                  <a:pt x="19526" y="1920"/>
                </a:lnTo>
                <a:cubicBezTo>
                  <a:pt x="19526" y="1920"/>
                  <a:pt x="19526" y="19680"/>
                  <a:pt x="19526" y="19680"/>
                </a:cubicBezTo>
                <a:close/>
                <a:moveTo>
                  <a:pt x="21600" y="20640"/>
                </a:moveTo>
                <a:lnTo>
                  <a:pt x="21600" y="960"/>
                </a:lnTo>
                <a:cubicBezTo>
                  <a:pt x="21600" y="430"/>
                  <a:pt x="21136" y="0"/>
                  <a:pt x="20563" y="0"/>
                </a:cubicBezTo>
                <a:lnTo>
                  <a:pt x="1037" y="0"/>
                </a:lnTo>
                <a:cubicBezTo>
                  <a:pt x="464" y="0"/>
                  <a:pt x="0" y="430"/>
                  <a:pt x="0" y="960"/>
                </a:cubicBezTo>
                <a:lnTo>
                  <a:pt x="0" y="20640"/>
                </a:lnTo>
                <a:cubicBezTo>
                  <a:pt x="0" y="21170"/>
                  <a:pt x="464" y="21600"/>
                  <a:pt x="1037" y="21600"/>
                </a:cubicBezTo>
                <a:lnTo>
                  <a:pt x="20563" y="21600"/>
                </a:lnTo>
                <a:cubicBezTo>
                  <a:pt x="21136" y="21600"/>
                  <a:pt x="21600" y="21170"/>
                  <a:pt x="21600" y="20640"/>
                </a:cubicBezTo>
                <a:close/>
              </a:path>
            </a:pathLst>
          </a:custGeom>
          <a:solidFill>
            <a:srgbClr val="000000"/>
          </a:solidFill>
        </p:spPr>
        <p:txBody>
          <a:bodyPr lIns="53578" tIns="53578" rIns="53578" bIns="53578" anchor="ctr"/>
          <a:lstStyle/>
          <a:p>
            <a:pPr defTabSz="642937">
              <a:defRPr sz="4200" cap="all" spc="419">
                <a:solidFill>
                  <a:srgbClr val="000000"/>
                </a:solidFill>
              </a:defRPr>
            </a:pPr>
            <a:endParaRPr/>
          </a:p>
        </p:txBody>
      </p:sp>
      <p:sp>
        <p:nvSpPr>
          <p:cNvPr id="119" name="Shape"/>
          <p:cNvSpPr>
            <a:spLocks noGrp="1"/>
          </p:cNvSpPr>
          <p:nvPr>
            <p:ph type="body" sz="quarter" idx="24"/>
          </p:nvPr>
        </p:nvSpPr>
        <p:spPr>
          <a:xfrm>
            <a:off x="13619469" y="6786389"/>
            <a:ext cx="256504" cy="503530"/>
          </a:xfrm>
          <a:custGeom>
            <a:avLst/>
            <a:gdLst/>
            <a:ahLst/>
            <a:cxnLst>
              <a:cxn ang="0">
                <a:pos x="wd2" y="hd2"/>
              </a:cxn>
              <a:cxn ang="5400000">
                <a:pos x="wd2" y="hd2"/>
              </a:cxn>
              <a:cxn ang="10800000">
                <a:pos x="wd2" y="hd2"/>
              </a:cxn>
              <a:cxn ang="16200000">
                <a:pos x="wd2" y="hd2"/>
              </a:cxn>
            </a:cxnLst>
            <a:rect l="0" t="0" r="r" b="b"/>
            <a:pathLst>
              <a:path w="21438" h="21600" extrusionOk="0">
                <a:moveTo>
                  <a:pt x="11762" y="9224"/>
                </a:moveTo>
                <a:cubicBezTo>
                  <a:pt x="11578" y="9516"/>
                  <a:pt x="11676" y="9836"/>
                  <a:pt x="12028" y="10085"/>
                </a:cubicBezTo>
                <a:cubicBezTo>
                  <a:pt x="12381" y="10333"/>
                  <a:pt x="12943" y="10480"/>
                  <a:pt x="13541" y="10480"/>
                </a:cubicBezTo>
                <a:lnTo>
                  <a:pt x="16869" y="10480"/>
                </a:lnTo>
                <a:lnTo>
                  <a:pt x="12025" y="17110"/>
                </a:lnTo>
                <a:lnTo>
                  <a:pt x="10183" y="12192"/>
                </a:lnTo>
                <a:cubicBezTo>
                  <a:pt x="10013" y="11740"/>
                  <a:pt x="9243" y="11413"/>
                  <a:pt x="8346" y="11413"/>
                </a:cubicBezTo>
                <a:lnTo>
                  <a:pt x="7193" y="11413"/>
                </a:lnTo>
                <a:lnTo>
                  <a:pt x="4082" y="1920"/>
                </a:lnTo>
                <a:lnTo>
                  <a:pt x="16372" y="1920"/>
                </a:lnTo>
                <a:cubicBezTo>
                  <a:pt x="16372" y="1920"/>
                  <a:pt x="11762" y="9224"/>
                  <a:pt x="11762" y="9224"/>
                </a:cubicBezTo>
                <a:close/>
                <a:moveTo>
                  <a:pt x="20458" y="395"/>
                </a:moveTo>
                <a:cubicBezTo>
                  <a:pt x="20105" y="147"/>
                  <a:pt x="19543" y="0"/>
                  <a:pt x="18945" y="0"/>
                </a:cubicBezTo>
                <a:lnTo>
                  <a:pt x="1871" y="0"/>
                </a:lnTo>
                <a:cubicBezTo>
                  <a:pt x="1320" y="0"/>
                  <a:pt x="798" y="124"/>
                  <a:pt x="443" y="340"/>
                </a:cubicBezTo>
                <a:cubicBezTo>
                  <a:pt x="87" y="556"/>
                  <a:pt x="-65" y="841"/>
                  <a:pt x="26" y="1119"/>
                </a:cubicBezTo>
                <a:lnTo>
                  <a:pt x="3767" y="12533"/>
                </a:lnTo>
                <a:cubicBezTo>
                  <a:pt x="3918" y="12995"/>
                  <a:pt x="4698" y="13333"/>
                  <a:pt x="5611" y="13333"/>
                </a:cubicBezTo>
                <a:lnTo>
                  <a:pt x="6801" y="13333"/>
                </a:lnTo>
                <a:lnTo>
                  <a:pt x="9607" y="20821"/>
                </a:lnTo>
                <a:cubicBezTo>
                  <a:pt x="9765" y="21244"/>
                  <a:pt x="10451" y="21560"/>
                  <a:pt x="11286" y="21597"/>
                </a:cubicBezTo>
                <a:cubicBezTo>
                  <a:pt x="11339" y="21599"/>
                  <a:pt x="11392" y="21600"/>
                  <a:pt x="11444" y="21600"/>
                </a:cubicBezTo>
                <a:cubicBezTo>
                  <a:pt x="12218" y="21600"/>
                  <a:pt x="12920" y="21354"/>
                  <a:pt x="13195" y="20977"/>
                </a:cubicBezTo>
                <a:lnTo>
                  <a:pt x="21319" y="9857"/>
                </a:lnTo>
                <a:cubicBezTo>
                  <a:pt x="21535" y="9562"/>
                  <a:pt x="21455" y="9232"/>
                  <a:pt x="21106" y="8973"/>
                </a:cubicBezTo>
                <a:cubicBezTo>
                  <a:pt x="20756" y="8714"/>
                  <a:pt x="20182" y="8560"/>
                  <a:pt x="19568" y="8560"/>
                </a:cubicBezTo>
                <a:lnTo>
                  <a:pt x="16114" y="8560"/>
                </a:lnTo>
                <a:lnTo>
                  <a:pt x="20724" y="1256"/>
                </a:lnTo>
                <a:cubicBezTo>
                  <a:pt x="20908" y="964"/>
                  <a:pt x="20810" y="644"/>
                  <a:pt x="20458" y="395"/>
                </a:cubicBezTo>
                <a:close/>
              </a:path>
            </a:pathLst>
          </a:custGeom>
          <a:solidFill>
            <a:srgbClr val="000000"/>
          </a:solidFill>
        </p:spPr>
        <p:txBody>
          <a:bodyPr lIns="53578" tIns="53578" rIns="53578" bIns="53578" anchor="ctr"/>
          <a:lstStyle/>
          <a:p>
            <a:pPr defTabSz="642937">
              <a:defRPr sz="4200" cap="all" spc="419">
                <a:solidFill>
                  <a:srgbClr val="000000"/>
                </a:solidFill>
              </a:defRPr>
            </a:pPr>
            <a:endParaRPr/>
          </a:p>
        </p:txBody>
      </p:sp>
      <p:sp>
        <p:nvSpPr>
          <p:cNvPr id="120" name="Shape"/>
          <p:cNvSpPr>
            <a:spLocks noGrp="1"/>
          </p:cNvSpPr>
          <p:nvPr>
            <p:ph type="body" sz="quarter" idx="25"/>
          </p:nvPr>
        </p:nvSpPr>
        <p:spPr>
          <a:xfrm>
            <a:off x="13486404" y="8518416"/>
            <a:ext cx="503530" cy="461333"/>
          </a:xfrm>
          <a:custGeom>
            <a:avLst/>
            <a:gdLst/>
            <a:ahLst/>
            <a:cxnLst>
              <a:cxn ang="0">
                <a:pos x="wd2" y="hd2"/>
              </a:cxn>
              <a:cxn ang="5400000">
                <a:pos x="wd2" y="hd2"/>
              </a:cxn>
              <a:cxn ang="10800000">
                <a:pos x="wd2" y="hd2"/>
              </a:cxn>
              <a:cxn ang="16200000">
                <a:pos x="wd2" y="hd2"/>
              </a:cxn>
            </a:cxnLst>
            <a:rect l="0" t="0" r="r" b="b"/>
            <a:pathLst>
              <a:path w="21600" h="21600" extrusionOk="0">
                <a:moveTo>
                  <a:pt x="5032" y="3846"/>
                </a:moveTo>
                <a:cubicBezTo>
                  <a:pt x="5032" y="3652"/>
                  <a:pt x="5176" y="3495"/>
                  <a:pt x="5353" y="3495"/>
                </a:cubicBezTo>
                <a:lnTo>
                  <a:pt x="6757" y="3495"/>
                </a:lnTo>
                <a:cubicBezTo>
                  <a:pt x="7287" y="3495"/>
                  <a:pt x="7717" y="3025"/>
                  <a:pt x="7717" y="2447"/>
                </a:cubicBezTo>
                <a:cubicBezTo>
                  <a:pt x="7717" y="2253"/>
                  <a:pt x="7861" y="2096"/>
                  <a:pt x="8038" y="2096"/>
                </a:cubicBezTo>
                <a:lnTo>
                  <a:pt x="13562" y="2096"/>
                </a:lnTo>
                <a:cubicBezTo>
                  <a:pt x="13739" y="2096"/>
                  <a:pt x="13883" y="2253"/>
                  <a:pt x="13883" y="2447"/>
                </a:cubicBezTo>
                <a:cubicBezTo>
                  <a:pt x="13883" y="3025"/>
                  <a:pt x="14313" y="3495"/>
                  <a:pt x="14843" y="3495"/>
                </a:cubicBezTo>
                <a:lnTo>
                  <a:pt x="16247" y="3495"/>
                </a:lnTo>
                <a:cubicBezTo>
                  <a:pt x="16424" y="3495"/>
                  <a:pt x="16568" y="3652"/>
                  <a:pt x="16568" y="3846"/>
                </a:cubicBezTo>
                <a:lnTo>
                  <a:pt x="16568" y="12562"/>
                </a:lnTo>
                <a:cubicBezTo>
                  <a:pt x="16568" y="12756"/>
                  <a:pt x="16424" y="12913"/>
                  <a:pt x="16247" y="12913"/>
                </a:cubicBezTo>
                <a:lnTo>
                  <a:pt x="5353" y="12913"/>
                </a:lnTo>
                <a:cubicBezTo>
                  <a:pt x="5176" y="12913"/>
                  <a:pt x="5032" y="12756"/>
                  <a:pt x="5032" y="12562"/>
                </a:cubicBezTo>
                <a:cubicBezTo>
                  <a:pt x="5032" y="12562"/>
                  <a:pt x="5032" y="3846"/>
                  <a:pt x="5032" y="3846"/>
                </a:cubicBezTo>
                <a:close/>
                <a:moveTo>
                  <a:pt x="8542" y="19500"/>
                </a:moveTo>
                <a:lnTo>
                  <a:pt x="8260" y="19795"/>
                </a:lnTo>
                <a:cubicBezTo>
                  <a:pt x="7877" y="20196"/>
                  <a:pt x="7864" y="20859"/>
                  <a:pt x="8231" y="21277"/>
                </a:cubicBezTo>
                <a:cubicBezTo>
                  <a:pt x="8420" y="21492"/>
                  <a:pt x="8672" y="21600"/>
                  <a:pt x="8924" y="21600"/>
                </a:cubicBezTo>
                <a:cubicBezTo>
                  <a:pt x="9163" y="21600"/>
                  <a:pt x="9402" y="21503"/>
                  <a:pt x="9588" y="21309"/>
                </a:cubicBezTo>
                <a:lnTo>
                  <a:pt x="11464" y="19349"/>
                </a:lnTo>
                <a:cubicBezTo>
                  <a:pt x="11467" y="19346"/>
                  <a:pt x="11469" y="19342"/>
                  <a:pt x="11472" y="19339"/>
                </a:cubicBezTo>
                <a:cubicBezTo>
                  <a:pt x="11487" y="19323"/>
                  <a:pt x="11499" y="19305"/>
                  <a:pt x="11513" y="19288"/>
                </a:cubicBezTo>
                <a:cubicBezTo>
                  <a:pt x="11539" y="19256"/>
                  <a:pt x="11564" y="19225"/>
                  <a:pt x="11586" y="19191"/>
                </a:cubicBezTo>
                <a:cubicBezTo>
                  <a:pt x="11599" y="19171"/>
                  <a:pt x="11609" y="19149"/>
                  <a:pt x="11621" y="19128"/>
                </a:cubicBezTo>
                <a:cubicBezTo>
                  <a:pt x="11639" y="19094"/>
                  <a:pt x="11658" y="19060"/>
                  <a:pt x="11673" y="19024"/>
                </a:cubicBezTo>
                <a:cubicBezTo>
                  <a:pt x="11683" y="19000"/>
                  <a:pt x="11691" y="18975"/>
                  <a:pt x="11699" y="18950"/>
                </a:cubicBezTo>
                <a:cubicBezTo>
                  <a:pt x="11711" y="18914"/>
                  <a:pt x="11722" y="18877"/>
                  <a:pt x="11730" y="18840"/>
                </a:cubicBezTo>
                <a:cubicBezTo>
                  <a:pt x="11736" y="18814"/>
                  <a:pt x="11740" y="18788"/>
                  <a:pt x="11744" y="18762"/>
                </a:cubicBezTo>
                <a:cubicBezTo>
                  <a:pt x="11751" y="18721"/>
                  <a:pt x="11754" y="18680"/>
                  <a:pt x="11756" y="18639"/>
                </a:cubicBezTo>
                <a:cubicBezTo>
                  <a:pt x="11756" y="18623"/>
                  <a:pt x="11760" y="18608"/>
                  <a:pt x="11760" y="18592"/>
                </a:cubicBezTo>
                <a:cubicBezTo>
                  <a:pt x="11760" y="18583"/>
                  <a:pt x="11758" y="18574"/>
                  <a:pt x="11758" y="18565"/>
                </a:cubicBezTo>
                <a:cubicBezTo>
                  <a:pt x="11757" y="18520"/>
                  <a:pt x="11752" y="18475"/>
                  <a:pt x="11745" y="18431"/>
                </a:cubicBezTo>
                <a:cubicBezTo>
                  <a:pt x="11742" y="18410"/>
                  <a:pt x="11741" y="18388"/>
                  <a:pt x="11737" y="18367"/>
                </a:cubicBezTo>
                <a:cubicBezTo>
                  <a:pt x="11727" y="18317"/>
                  <a:pt x="11711" y="18267"/>
                  <a:pt x="11694" y="18217"/>
                </a:cubicBezTo>
                <a:cubicBezTo>
                  <a:pt x="11690" y="18206"/>
                  <a:pt x="11688" y="18193"/>
                  <a:pt x="11683" y="18181"/>
                </a:cubicBezTo>
                <a:cubicBezTo>
                  <a:pt x="11661" y="18124"/>
                  <a:pt x="11634" y="18069"/>
                  <a:pt x="11602" y="18015"/>
                </a:cubicBezTo>
                <a:lnTo>
                  <a:pt x="10251" y="15780"/>
                </a:lnTo>
                <a:cubicBezTo>
                  <a:pt x="9959" y="15297"/>
                  <a:pt x="9365" y="15164"/>
                  <a:pt x="8921" y="15482"/>
                </a:cubicBezTo>
                <a:cubicBezTo>
                  <a:pt x="8478" y="15801"/>
                  <a:pt x="8356" y="16450"/>
                  <a:pt x="8648" y="16934"/>
                </a:cubicBezTo>
                <a:lnTo>
                  <a:pt x="8947" y="17428"/>
                </a:lnTo>
                <a:cubicBezTo>
                  <a:pt x="5334" y="16986"/>
                  <a:pt x="1920" y="15306"/>
                  <a:pt x="1920" y="13039"/>
                </a:cubicBezTo>
                <a:cubicBezTo>
                  <a:pt x="1920" y="12303"/>
                  <a:pt x="2345" y="11545"/>
                  <a:pt x="3112" y="10866"/>
                </a:cubicBezTo>
                <a:lnTo>
                  <a:pt x="3112" y="12562"/>
                </a:lnTo>
                <a:cubicBezTo>
                  <a:pt x="3112" y="13911"/>
                  <a:pt x="4117" y="15009"/>
                  <a:pt x="5353" y="15009"/>
                </a:cubicBezTo>
                <a:lnTo>
                  <a:pt x="16247" y="15009"/>
                </a:lnTo>
                <a:cubicBezTo>
                  <a:pt x="17483" y="15009"/>
                  <a:pt x="18488" y="13911"/>
                  <a:pt x="18488" y="12562"/>
                </a:cubicBezTo>
                <a:lnTo>
                  <a:pt x="18488" y="10864"/>
                </a:lnTo>
                <a:cubicBezTo>
                  <a:pt x="19105" y="11405"/>
                  <a:pt x="19680" y="12147"/>
                  <a:pt x="19680" y="13039"/>
                </a:cubicBezTo>
                <a:cubicBezTo>
                  <a:pt x="19680" y="14766"/>
                  <a:pt x="17425" y="16471"/>
                  <a:pt x="14197" y="17184"/>
                </a:cubicBezTo>
                <a:cubicBezTo>
                  <a:pt x="13677" y="17299"/>
                  <a:pt x="13341" y="17852"/>
                  <a:pt x="13446" y="18419"/>
                </a:cubicBezTo>
                <a:cubicBezTo>
                  <a:pt x="13538" y="18917"/>
                  <a:pt x="13939" y="19259"/>
                  <a:pt x="14386" y="19259"/>
                </a:cubicBezTo>
                <a:cubicBezTo>
                  <a:pt x="14449" y="19259"/>
                  <a:pt x="14513" y="19253"/>
                  <a:pt x="14578" y="19239"/>
                </a:cubicBezTo>
                <a:cubicBezTo>
                  <a:pt x="18843" y="18296"/>
                  <a:pt x="21600" y="15862"/>
                  <a:pt x="21600" y="13039"/>
                </a:cubicBezTo>
                <a:cubicBezTo>
                  <a:pt x="21600" y="11249"/>
                  <a:pt x="20507" y="9592"/>
                  <a:pt x="18523" y="8372"/>
                </a:cubicBezTo>
                <a:cubicBezTo>
                  <a:pt x="18512" y="8365"/>
                  <a:pt x="18500" y="8362"/>
                  <a:pt x="18488" y="8356"/>
                </a:cubicBezTo>
                <a:lnTo>
                  <a:pt x="18488" y="3846"/>
                </a:lnTo>
                <a:cubicBezTo>
                  <a:pt x="18488" y="2497"/>
                  <a:pt x="17483" y="1399"/>
                  <a:pt x="16247" y="1399"/>
                </a:cubicBezTo>
                <a:lnTo>
                  <a:pt x="15587" y="1399"/>
                </a:lnTo>
                <a:cubicBezTo>
                  <a:pt x="15227" y="573"/>
                  <a:pt x="14455" y="0"/>
                  <a:pt x="13562" y="0"/>
                </a:cubicBezTo>
                <a:lnTo>
                  <a:pt x="8038" y="0"/>
                </a:lnTo>
                <a:cubicBezTo>
                  <a:pt x="7146" y="0"/>
                  <a:pt x="6373" y="573"/>
                  <a:pt x="6013" y="1399"/>
                </a:cubicBezTo>
                <a:lnTo>
                  <a:pt x="5353" y="1399"/>
                </a:lnTo>
                <a:cubicBezTo>
                  <a:pt x="4117" y="1399"/>
                  <a:pt x="3112" y="2497"/>
                  <a:pt x="3112" y="3846"/>
                </a:cubicBezTo>
                <a:lnTo>
                  <a:pt x="3112" y="8354"/>
                </a:lnTo>
                <a:cubicBezTo>
                  <a:pt x="1105" y="9577"/>
                  <a:pt x="0" y="11235"/>
                  <a:pt x="0" y="13039"/>
                </a:cubicBezTo>
                <a:cubicBezTo>
                  <a:pt x="0" y="16265"/>
                  <a:pt x="3606" y="18882"/>
                  <a:pt x="8542" y="19500"/>
                </a:cubicBezTo>
                <a:close/>
                <a:moveTo>
                  <a:pt x="10800" y="5268"/>
                </a:moveTo>
                <a:cubicBezTo>
                  <a:pt x="11989" y="5268"/>
                  <a:pt x="12956" y="6324"/>
                  <a:pt x="12956" y="7622"/>
                </a:cubicBezTo>
                <a:cubicBezTo>
                  <a:pt x="12956" y="8919"/>
                  <a:pt x="11989" y="9975"/>
                  <a:pt x="10800" y="9975"/>
                </a:cubicBezTo>
                <a:lnTo>
                  <a:pt x="10800" y="9975"/>
                </a:lnTo>
                <a:cubicBezTo>
                  <a:pt x="9611" y="9975"/>
                  <a:pt x="8644" y="8919"/>
                  <a:pt x="8644" y="7622"/>
                </a:cubicBezTo>
                <a:cubicBezTo>
                  <a:pt x="8644" y="6324"/>
                  <a:pt x="9611" y="5268"/>
                  <a:pt x="10800" y="5268"/>
                </a:cubicBezTo>
                <a:close/>
                <a:moveTo>
                  <a:pt x="10800" y="12070"/>
                </a:moveTo>
                <a:cubicBezTo>
                  <a:pt x="13048" y="12070"/>
                  <a:pt x="14876" y="10075"/>
                  <a:pt x="14876" y="7622"/>
                </a:cubicBezTo>
                <a:cubicBezTo>
                  <a:pt x="14876" y="5168"/>
                  <a:pt x="13048" y="3172"/>
                  <a:pt x="10800" y="3172"/>
                </a:cubicBezTo>
                <a:cubicBezTo>
                  <a:pt x="8552" y="3172"/>
                  <a:pt x="6724" y="5168"/>
                  <a:pt x="6724" y="7622"/>
                </a:cubicBezTo>
                <a:cubicBezTo>
                  <a:pt x="6724" y="10075"/>
                  <a:pt x="8552" y="12070"/>
                  <a:pt x="10800" y="12070"/>
                </a:cubicBezTo>
                <a:close/>
              </a:path>
            </a:pathLst>
          </a:custGeom>
          <a:solidFill>
            <a:srgbClr val="000000"/>
          </a:solidFill>
        </p:spPr>
        <p:txBody>
          <a:bodyPr lIns="53578" tIns="53578" rIns="53578" bIns="53578" anchor="ctr"/>
          <a:lstStyle/>
          <a:p>
            <a:pPr defTabSz="642937">
              <a:defRPr sz="4200" cap="all" spc="419">
                <a:solidFill>
                  <a:srgbClr val="000000"/>
                </a:solidFill>
              </a:defRPr>
            </a:pPr>
            <a:endParaRPr/>
          </a:p>
        </p:txBody>
      </p:sp>
      <p:sp>
        <p:nvSpPr>
          <p:cNvPr id="121" name="Maecenas sed diam eget risus varius blandit sit amet non magna. Nulla vitae elit libero, a pharetra augue."/>
          <p:cNvSpPr txBox="1">
            <a:spLocks noGrp="1"/>
          </p:cNvSpPr>
          <p:nvPr>
            <p:ph type="body" sz="quarter" idx="26"/>
          </p:nvPr>
        </p:nvSpPr>
        <p:spPr>
          <a:xfrm>
            <a:off x="14355565" y="4857585"/>
            <a:ext cx="7020442" cy="1024382"/>
          </a:xfrm>
          <a:prstGeom prst="rect">
            <a:avLst/>
          </a:prstGeom>
        </p:spPr>
        <p:txBody>
          <a:bodyPr/>
          <a:lstStyle>
            <a:lvl1pPr>
              <a:lnSpc>
                <a:spcPct val="120000"/>
              </a:lnSpc>
              <a:defRPr sz="1600">
                <a:solidFill>
                  <a:srgbClr val="242525"/>
                </a:solidFill>
              </a:defRPr>
            </a:lvl1pPr>
          </a:lstStyle>
          <a:p>
            <a:r>
              <a:t>Maecenas sed diam eget risus varius blandit sit amet non magna. Nulla vitae elit libero, a pharetra augue.</a:t>
            </a:r>
          </a:p>
        </p:txBody>
      </p:sp>
      <p:sp>
        <p:nvSpPr>
          <p:cNvPr id="122" name="Donec nulla non metus auctor fringilla. Nulla vitae elit libero, a augue. Nullam id dolor id nibh ultricies vehicula ut id elit."/>
          <p:cNvSpPr txBox="1">
            <a:spLocks noGrp="1"/>
          </p:cNvSpPr>
          <p:nvPr>
            <p:ph type="body" sz="quarter" idx="27"/>
          </p:nvPr>
        </p:nvSpPr>
        <p:spPr>
          <a:xfrm>
            <a:off x="14355565" y="6717639"/>
            <a:ext cx="7020445" cy="1024382"/>
          </a:xfrm>
          <a:prstGeom prst="rect">
            <a:avLst/>
          </a:prstGeom>
        </p:spPr>
        <p:txBody>
          <a:bodyPr/>
          <a:lstStyle>
            <a:lvl1pPr>
              <a:lnSpc>
                <a:spcPct val="120000"/>
              </a:lnSpc>
              <a:defRPr sz="1600">
                <a:solidFill>
                  <a:srgbClr val="242525"/>
                </a:solidFill>
              </a:defRPr>
            </a:lvl1pPr>
          </a:lstStyle>
          <a:p>
            <a:r>
              <a:t>Donec nulla non metus auctor fringilla. Nulla vitae elit libero, a augue. Nullam id dolor id nibh ultricies vehicula ut id elit.</a:t>
            </a:r>
          </a:p>
        </p:txBody>
      </p:sp>
      <p:sp>
        <p:nvSpPr>
          <p:cNvPr id="123" name="Donec ullamcorper nulla non metus auctor fringilla. Nullam id dolor id nibh ultricies vehicula ut id elit."/>
          <p:cNvSpPr txBox="1">
            <a:spLocks noGrp="1"/>
          </p:cNvSpPr>
          <p:nvPr>
            <p:ph type="body" sz="quarter" idx="28"/>
          </p:nvPr>
        </p:nvSpPr>
        <p:spPr>
          <a:xfrm>
            <a:off x="14346012" y="8414505"/>
            <a:ext cx="7039549" cy="1024382"/>
          </a:xfrm>
          <a:prstGeom prst="rect">
            <a:avLst/>
          </a:prstGeom>
        </p:spPr>
        <p:txBody>
          <a:bodyPr/>
          <a:lstStyle>
            <a:lvl1pPr>
              <a:lnSpc>
                <a:spcPct val="120000"/>
              </a:lnSpc>
              <a:defRPr sz="1600">
                <a:solidFill>
                  <a:srgbClr val="242525"/>
                </a:solidFill>
              </a:defRPr>
            </a:lvl1pPr>
          </a:lstStyle>
          <a:p>
            <a:r>
              <a:t>Donec ullamcorper nulla non metus auctor fringilla. Nullam id dolor id nibh ultricies vehicula ut id elit.</a:t>
            </a:r>
          </a:p>
        </p:txBody>
      </p:sp>
      <p:sp>
        <p:nvSpPr>
          <p:cNvPr id="124" name="Vestibulum id ligula porta felis euismod semper. Maecenas sed diam eget risus varius blandit sit amet non magna."/>
          <p:cNvSpPr txBox="1">
            <a:spLocks noGrp="1"/>
          </p:cNvSpPr>
          <p:nvPr>
            <p:ph type="body" sz="quarter" idx="29"/>
          </p:nvPr>
        </p:nvSpPr>
        <p:spPr>
          <a:xfrm>
            <a:off x="14290983" y="10218527"/>
            <a:ext cx="7020442" cy="1024382"/>
          </a:xfrm>
          <a:prstGeom prst="rect">
            <a:avLst/>
          </a:prstGeom>
        </p:spPr>
        <p:txBody>
          <a:bodyPr/>
          <a:lstStyle>
            <a:lvl1pPr>
              <a:lnSpc>
                <a:spcPct val="120000"/>
              </a:lnSpc>
              <a:defRPr sz="1600">
                <a:solidFill>
                  <a:srgbClr val="242525"/>
                </a:solidFill>
              </a:defRPr>
            </a:lvl1pPr>
          </a:lstStyle>
          <a:p>
            <a:r>
              <a:t>Vestibulum id ligula porta felis euismod semper. Maecenas sed diam eget risus varius blandit sit amet non magna.</a:t>
            </a:r>
          </a:p>
        </p:txBody>
      </p:sp>
      <p:sp>
        <p:nvSpPr>
          <p:cNvPr id="125"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8">
    <p:bg>
      <p:bgPr>
        <a:solidFill>
          <a:srgbClr val="FFFFFF"/>
        </a:solidFill>
        <a:effectLst/>
      </p:bgPr>
    </p:bg>
    <p:spTree>
      <p:nvGrpSpPr>
        <p:cNvPr id="1" name=""/>
        <p:cNvGrpSpPr/>
        <p:nvPr/>
      </p:nvGrpSpPr>
      <p:grpSpPr>
        <a:xfrm>
          <a:off x="0" y="0"/>
          <a:ext cx="0" cy="0"/>
          <a:chOff x="0" y="0"/>
          <a:chExt cx="0" cy="0"/>
        </a:xfrm>
      </p:grpSpPr>
      <p:sp>
        <p:nvSpPr>
          <p:cNvPr id="132"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133" name="Title Text"/>
          <p:cNvSpPr txBox="1">
            <a:spLocks noGrp="1"/>
          </p:cNvSpPr>
          <p:nvPr>
            <p:ph type="title"/>
          </p:nvPr>
        </p:nvSpPr>
        <p:spPr>
          <a:xfrm>
            <a:off x="2542954" y="1786628"/>
            <a:ext cx="19298093" cy="1024382"/>
          </a:xfrm>
          <a:prstGeom prst="rect">
            <a:avLst/>
          </a:prstGeom>
        </p:spPr>
        <p:txBody>
          <a:bodyPr anchor="ctr"/>
          <a:lstStyle>
            <a:lvl1pPr>
              <a:defRPr sz="4200" spc="419">
                <a:solidFill>
                  <a:srgbClr val="242525"/>
                </a:solidFill>
              </a:defRPr>
            </a:lvl1pPr>
          </a:lstStyle>
          <a:p>
            <a:r>
              <a:t>Title Text</a:t>
            </a:r>
          </a:p>
        </p:txBody>
      </p:sp>
      <p:sp>
        <p:nvSpPr>
          <p:cNvPr id="134" name="Line"/>
          <p:cNvSpPr/>
          <p:nvPr/>
        </p:nvSpPr>
        <p:spPr>
          <a:xfrm>
            <a:off x="2559010" y="2909278"/>
            <a:ext cx="2003277" cy="1"/>
          </a:xfrm>
          <a:prstGeom prst="line">
            <a:avLst/>
          </a:prstGeom>
          <a:ln w="12700">
            <a:solidFill>
              <a:srgbClr val="202020"/>
            </a:solidFill>
            <a:miter lim="400000"/>
          </a:ln>
        </p:spPr>
        <p:txBody>
          <a:bodyPr lIns="71437" tIns="71437" rIns="71437" bIns="71437" anchor="ctr"/>
          <a:lstStyle/>
          <a:p>
            <a:endParaRPr/>
          </a:p>
        </p:txBody>
      </p:sp>
      <p:sp>
        <p:nvSpPr>
          <p:cNvPr id="135" name="Pellentesque Euismod"/>
          <p:cNvSpPr txBox="1">
            <a:spLocks noGrp="1"/>
          </p:cNvSpPr>
          <p:nvPr>
            <p:ph type="body" sz="quarter" idx="21"/>
          </p:nvPr>
        </p:nvSpPr>
        <p:spPr>
          <a:xfrm>
            <a:off x="3807100" y="5355621"/>
            <a:ext cx="7392115" cy="1024382"/>
          </a:xfrm>
          <a:prstGeom prst="rect">
            <a:avLst/>
          </a:prstGeom>
        </p:spPr>
        <p:txBody>
          <a:bodyPr anchor="ctr"/>
          <a:lstStyle>
            <a:lvl1pPr>
              <a:defRPr sz="2800" b="1" cap="all" spc="279">
                <a:solidFill>
                  <a:srgbClr val="242525"/>
                </a:solidFill>
              </a:defRPr>
            </a:lvl1pPr>
          </a:lstStyle>
          <a:p>
            <a:r>
              <a:t>Pellentesque Euismod</a:t>
            </a:r>
          </a:p>
        </p:txBody>
      </p:sp>
      <p:sp>
        <p:nvSpPr>
          <p:cNvPr id="136" name="Shape"/>
          <p:cNvSpPr>
            <a:spLocks noGrp="1"/>
          </p:cNvSpPr>
          <p:nvPr>
            <p:ph type="body" sz="quarter" idx="22"/>
          </p:nvPr>
        </p:nvSpPr>
        <p:spPr>
          <a:xfrm>
            <a:off x="2514718" y="5404410"/>
            <a:ext cx="858153" cy="926805"/>
          </a:xfrm>
          <a:custGeom>
            <a:avLst/>
            <a:gdLst/>
            <a:ahLst/>
            <a:cxnLst>
              <a:cxn ang="0">
                <a:pos x="wd2" y="hd2"/>
              </a:cxn>
              <a:cxn ang="5400000">
                <a:pos x="wd2" y="hd2"/>
              </a:cxn>
              <a:cxn ang="10800000">
                <a:pos x="wd2" y="hd2"/>
              </a:cxn>
              <a:cxn ang="16200000">
                <a:pos x="wd2" y="hd2"/>
              </a:cxn>
            </a:cxnLst>
            <a:rect l="0" t="0" r="r" b="b"/>
            <a:pathLst>
              <a:path w="21600" h="21600" extrusionOk="0">
                <a:moveTo>
                  <a:pt x="4885" y="4515"/>
                </a:moveTo>
                <a:lnTo>
                  <a:pt x="16715" y="4515"/>
                </a:lnTo>
                <a:lnTo>
                  <a:pt x="16715" y="14150"/>
                </a:lnTo>
                <a:lnTo>
                  <a:pt x="16016" y="14150"/>
                </a:lnTo>
                <a:cubicBezTo>
                  <a:pt x="15865" y="13228"/>
                  <a:pt x="15460" y="11835"/>
                  <a:pt x="14374" y="10825"/>
                </a:cubicBezTo>
                <a:cubicBezTo>
                  <a:pt x="14100" y="10570"/>
                  <a:pt x="13799" y="10359"/>
                  <a:pt x="13476" y="10182"/>
                </a:cubicBezTo>
                <a:cubicBezTo>
                  <a:pt x="13830" y="9701"/>
                  <a:pt x="14038" y="9121"/>
                  <a:pt x="14038" y="8497"/>
                </a:cubicBezTo>
                <a:cubicBezTo>
                  <a:pt x="14038" y="6843"/>
                  <a:pt x="12585" y="5498"/>
                  <a:pt x="10799" y="5498"/>
                </a:cubicBezTo>
                <a:cubicBezTo>
                  <a:pt x="9014" y="5498"/>
                  <a:pt x="7561" y="6843"/>
                  <a:pt x="7561" y="8497"/>
                </a:cubicBezTo>
                <a:cubicBezTo>
                  <a:pt x="7561" y="9144"/>
                  <a:pt x="7786" y="9742"/>
                  <a:pt x="8164" y="10233"/>
                </a:cubicBezTo>
                <a:cubicBezTo>
                  <a:pt x="7877" y="10400"/>
                  <a:pt x="7607" y="10595"/>
                  <a:pt x="7360" y="10825"/>
                </a:cubicBezTo>
                <a:cubicBezTo>
                  <a:pt x="6274" y="11835"/>
                  <a:pt x="5869" y="13228"/>
                  <a:pt x="5718" y="14150"/>
                </a:cubicBezTo>
                <a:lnTo>
                  <a:pt x="4885" y="14150"/>
                </a:lnTo>
                <a:cubicBezTo>
                  <a:pt x="4885" y="14150"/>
                  <a:pt x="4885" y="4515"/>
                  <a:pt x="4885" y="4515"/>
                </a:cubicBezTo>
                <a:close/>
                <a:moveTo>
                  <a:pt x="10799" y="11495"/>
                </a:moveTo>
                <a:cubicBezTo>
                  <a:pt x="10830" y="11495"/>
                  <a:pt x="10859" y="11492"/>
                  <a:pt x="10889" y="11491"/>
                </a:cubicBezTo>
                <a:cubicBezTo>
                  <a:pt x="10904" y="11492"/>
                  <a:pt x="10919" y="11495"/>
                  <a:pt x="10934" y="11495"/>
                </a:cubicBezTo>
                <a:cubicBezTo>
                  <a:pt x="13029" y="11495"/>
                  <a:pt x="13708" y="13070"/>
                  <a:pt x="13927" y="14150"/>
                </a:cubicBezTo>
                <a:lnTo>
                  <a:pt x="7806" y="14150"/>
                </a:lnTo>
                <a:cubicBezTo>
                  <a:pt x="8026" y="13070"/>
                  <a:pt x="8705" y="11495"/>
                  <a:pt x="10799" y="11495"/>
                </a:cubicBezTo>
                <a:close/>
                <a:moveTo>
                  <a:pt x="9635" y="8497"/>
                </a:moveTo>
                <a:cubicBezTo>
                  <a:pt x="9635" y="7902"/>
                  <a:pt x="10157" y="7418"/>
                  <a:pt x="10799" y="7418"/>
                </a:cubicBezTo>
                <a:cubicBezTo>
                  <a:pt x="11442" y="7418"/>
                  <a:pt x="11965" y="7902"/>
                  <a:pt x="11965" y="8497"/>
                </a:cubicBezTo>
                <a:cubicBezTo>
                  <a:pt x="11965" y="9091"/>
                  <a:pt x="11442" y="9575"/>
                  <a:pt x="10799" y="9575"/>
                </a:cubicBezTo>
                <a:cubicBezTo>
                  <a:pt x="10157" y="9575"/>
                  <a:pt x="9635" y="9091"/>
                  <a:pt x="9635" y="8497"/>
                </a:cubicBezTo>
                <a:close/>
                <a:moveTo>
                  <a:pt x="3849" y="16070"/>
                </a:moveTo>
                <a:lnTo>
                  <a:pt x="15064" y="16070"/>
                </a:lnTo>
                <a:lnTo>
                  <a:pt x="15069" y="16070"/>
                </a:lnTo>
                <a:lnTo>
                  <a:pt x="17751" y="16070"/>
                </a:lnTo>
                <a:cubicBezTo>
                  <a:pt x="18324" y="16070"/>
                  <a:pt x="18788" y="15640"/>
                  <a:pt x="18788" y="15110"/>
                </a:cubicBezTo>
                <a:lnTo>
                  <a:pt x="18788" y="3555"/>
                </a:lnTo>
                <a:cubicBezTo>
                  <a:pt x="18788" y="3025"/>
                  <a:pt x="18324" y="2595"/>
                  <a:pt x="17751" y="2595"/>
                </a:cubicBezTo>
                <a:lnTo>
                  <a:pt x="3849" y="2595"/>
                </a:lnTo>
                <a:cubicBezTo>
                  <a:pt x="3276" y="2595"/>
                  <a:pt x="2812" y="3025"/>
                  <a:pt x="2812" y="3555"/>
                </a:cubicBezTo>
                <a:lnTo>
                  <a:pt x="2812" y="15110"/>
                </a:lnTo>
                <a:cubicBezTo>
                  <a:pt x="2812" y="15640"/>
                  <a:pt x="3276" y="16070"/>
                  <a:pt x="3849" y="16070"/>
                </a:cubicBezTo>
                <a:close/>
                <a:moveTo>
                  <a:pt x="19526" y="19680"/>
                </a:moveTo>
                <a:lnTo>
                  <a:pt x="2074" y="19680"/>
                </a:lnTo>
                <a:lnTo>
                  <a:pt x="2074" y="1920"/>
                </a:lnTo>
                <a:lnTo>
                  <a:pt x="19526" y="1920"/>
                </a:lnTo>
                <a:cubicBezTo>
                  <a:pt x="19526" y="1920"/>
                  <a:pt x="19526" y="19680"/>
                  <a:pt x="19526" y="19680"/>
                </a:cubicBezTo>
                <a:close/>
                <a:moveTo>
                  <a:pt x="21600" y="20640"/>
                </a:moveTo>
                <a:lnTo>
                  <a:pt x="21600" y="960"/>
                </a:lnTo>
                <a:cubicBezTo>
                  <a:pt x="21600" y="430"/>
                  <a:pt x="21136" y="0"/>
                  <a:pt x="20563" y="0"/>
                </a:cubicBezTo>
                <a:lnTo>
                  <a:pt x="1037" y="0"/>
                </a:lnTo>
                <a:cubicBezTo>
                  <a:pt x="464" y="0"/>
                  <a:pt x="0" y="430"/>
                  <a:pt x="0" y="960"/>
                </a:cubicBezTo>
                <a:lnTo>
                  <a:pt x="0" y="20640"/>
                </a:lnTo>
                <a:cubicBezTo>
                  <a:pt x="0" y="21170"/>
                  <a:pt x="464" y="21600"/>
                  <a:pt x="1037" y="21600"/>
                </a:cubicBezTo>
                <a:lnTo>
                  <a:pt x="20563" y="21600"/>
                </a:lnTo>
                <a:cubicBezTo>
                  <a:pt x="21136" y="21600"/>
                  <a:pt x="21600" y="21170"/>
                  <a:pt x="21600" y="20640"/>
                </a:cubicBezTo>
                <a:close/>
              </a:path>
            </a:pathLst>
          </a:custGeom>
          <a:solidFill>
            <a:srgbClr val="242525"/>
          </a:solidFill>
        </p:spPr>
        <p:txBody>
          <a:bodyPr lIns="53578" tIns="53578" rIns="53578" bIns="53578" anchor="ctr"/>
          <a:lstStyle/>
          <a:p>
            <a:pPr>
              <a:defRPr sz="1800" cap="all" spc="179">
                <a:solidFill>
                  <a:srgbClr val="000000"/>
                </a:solidFill>
              </a:defRPr>
            </a:pPr>
            <a:endParaRPr/>
          </a:p>
        </p:txBody>
      </p:sp>
      <p:sp>
        <p:nvSpPr>
          <p:cNvPr id="137" name="Body Level One…"/>
          <p:cNvSpPr txBox="1">
            <a:spLocks noGrp="1"/>
          </p:cNvSpPr>
          <p:nvPr>
            <p:ph type="body" sz="quarter" idx="1"/>
          </p:nvPr>
        </p:nvSpPr>
        <p:spPr>
          <a:xfrm>
            <a:off x="3807100" y="6547003"/>
            <a:ext cx="7392115" cy="1552039"/>
          </a:xfrm>
          <a:prstGeom prst="rect">
            <a:avLst/>
          </a:prstGeom>
        </p:spPr>
        <p:txBody>
          <a:bodyPr/>
          <a:lstStyle>
            <a:lvl1pPr>
              <a:lnSpc>
                <a:spcPct val="120000"/>
              </a:lnSpc>
              <a:defRPr sz="1800">
                <a:solidFill>
                  <a:srgbClr val="242525"/>
                </a:solidFill>
              </a:defRPr>
            </a:lvl1pPr>
            <a:lvl2pPr>
              <a:lnSpc>
                <a:spcPct val="120000"/>
              </a:lnSpc>
              <a:defRPr sz="1800">
                <a:solidFill>
                  <a:srgbClr val="242525"/>
                </a:solidFill>
              </a:defRPr>
            </a:lvl2pPr>
            <a:lvl3pPr>
              <a:lnSpc>
                <a:spcPct val="120000"/>
              </a:lnSpc>
              <a:defRPr sz="1800">
                <a:solidFill>
                  <a:srgbClr val="242525"/>
                </a:solidFill>
              </a:defRPr>
            </a:lvl3pPr>
            <a:lvl4pPr>
              <a:lnSpc>
                <a:spcPct val="120000"/>
              </a:lnSpc>
              <a:defRPr sz="1800">
                <a:solidFill>
                  <a:srgbClr val="242525"/>
                </a:solidFill>
              </a:defRPr>
            </a:lvl4pPr>
            <a:lvl5pPr>
              <a:lnSpc>
                <a:spcPct val="120000"/>
              </a:lnSpc>
              <a:defRPr sz="1800">
                <a:solidFill>
                  <a:srgbClr val="242525"/>
                </a:solidFill>
              </a:defRPr>
            </a:lvl5pPr>
          </a:lstStyle>
          <a:p>
            <a:r>
              <a:t>Body Level One</a:t>
            </a:r>
          </a:p>
          <a:p>
            <a:pPr lvl="1"/>
            <a:r>
              <a:t>Body Level Two</a:t>
            </a:r>
          </a:p>
          <a:p>
            <a:pPr lvl="2"/>
            <a:r>
              <a:t>Body Level Three</a:t>
            </a:r>
          </a:p>
          <a:p>
            <a:pPr lvl="3"/>
            <a:r>
              <a:t>Body Level Four</a:t>
            </a:r>
          </a:p>
          <a:p>
            <a:pPr lvl="4"/>
            <a:r>
              <a:t>Body Level Five</a:t>
            </a:r>
          </a:p>
        </p:txBody>
      </p:sp>
      <p:sp>
        <p:nvSpPr>
          <p:cNvPr id="138" name="Sollicitudin Fusce Ullamcorper"/>
          <p:cNvSpPr txBox="1">
            <a:spLocks noGrp="1"/>
          </p:cNvSpPr>
          <p:nvPr>
            <p:ph type="body" sz="quarter" idx="23"/>
          </p:nvPr>
        </p:nvSpPr>
        <p:spPr>
          <a:xfrm>
            <a:off x="3807100" y="9177527"/>
            <a:ext cx="7392115" cy="1024382"/>
          </a:xfrm>
          <a:prstGeom prst="rect">
            <a:avLst/>
          </a:prstGeom>
        </p:spPr>
        <p:txBody>
          <a:bodyPr anchor="ctr"/>
          <a:lstStyle>
            <a:lvl1pPr>
              <a:defRPr sz="2800" b="1" cap="all" spc="279">
                <a:solidFill>
                  <a:srgbClr val="242525"/>
                </a:solidFill>
              </a:defRPr>
            </a:lvl1pPr>
          </a:lstStyle>
          <a:p>
            <a:r>
              <a:t>Sollicitudin Fusce Ullamcorper</a:t>
            </a:r>
          </a:p>
        </p:txBody>
      </p:sp>
      <p:sp>
        <p:nvSpPr>
          <p:cNvPr id="139" name="Shape"/>
          <p:cNvSpPr>
            <a:spLocks noGrp="1"/>
          </p:cNvSpPr>
          <p:nvPr>
            <p:ph type="body" sz="quarter" idx="24"/>
          </p:nvPr>
        </p:nvSpPr>
        <p:spPr>
          <a:xfrm>
            <a:off x="2514718" y="9226315"/>
            <a:ext cx="858153" cy="926806"/>
          </a:xfrm>
          <a:custGeom>
            <a:avLst/>
            <a:gdLst/>
            <a:ahLst/>
            <a:cxnLst>
              <a:cxn ang="0">
                <a:pos x="wd2" y="hd2"/>
              </a:cxn>
              <a:cxn ang="5400000">
                <a:pos x="wd2" y="hd2"/>
              </a:cxn>
              <a:cxn ang="10800000">
                <a:pos x="wd2" y="hd2"/>
              </a:cxn>
              <a:cxn ang="16200000">
                <a:pos x="wd2" y="hd2"/>
              </a:cxn>
            </a:cxnLst>
            <a:rect l="0" t="0" r="r" b="b"/>
            <a:pathLst>
              <a:path w="21600" h="21600" extrusionOk="0">
                <a:moveTo>
                  <a:pt x="4885" y="4515"/>
                </a:moveTo>
                <a:lnTo>
                  <a:pt x="16715" y="4515"/>
                </a:lnTo>
                <a:lnTo>
                  <a:pt x="16715" y="14150"/>
                </a:lnTo>
                <a:lnTo>
                  <a:pt x="16016" y="14150"/>
                </a:lnTo>
                <a:cubicBezTo>
                  <a:pt x="15865" y="13228"/>
                  <a:pt x="15460" y="11835"/>
                  <a:pt x="14374" y="10825"/>
                </a:cubicBezTo>
                <a:cubicBezTo>
                  <a:pt x="14100" y="10570"/>
                  <a:pt x="13799" y="10359"/>
                  <a:pt x="13476" y="10182"/>
                </a:cubicBezTo>
                <a:cubicBezTo>
                  <a:pt x="13830" y="9701"/>
                  <a:pt x="14038" y="9121"/>
                  <a:pt x="14038" y="8497"/>
                </a:cubicBezTo>
                <a:cubicBezTo>
                  <a:pt x="14038" y="6843"/>
                  <a:pt x="12585" y="5498"/>
                  <a:pt x="10799" y="5498"/>
                </a:cubicBezTo>
                <a:cubicBezTo>
                  <a:pt x="9014" y="5498"/>
                  <a:pt x="7561" y="6843"/>
                  <a:pt x="7561" y="8497"/>
                </a:cubicBezTo>
                <a:cubicBezTo>
                  <a:pt x="7561" y="9144"/>
                  <a:pt x="7786" y="9742"/>
                  <a:pt x="8164" y="10233"/>
                </a:cubicBezTo>
                <a:cubicBezTo>
                  <a:pt x="7877" y="10400"/>
                  <a:pt x="7607" y="10595"/>
                  <a:pt x="7360" y="10825"/>
                </a:cubicBezTo>
                <a:cubicBezTo>
                  <a:pt x="6274" y="11835"/>
                  <a:pt x="5869" y="13228"/>
                  <a:pt x="5718" y="14150"/>
                </a:cubicBezTo>
                <a:lnTo>
                  <a:pt x="4885" y="14150"/>
                </a:lnTo>
                <a:cubicBezTo>
                  <a:pt x="4885" y="14150"/>
                  <a:pt x="4885" y="4515"/>
                  <a:pt x="4885" y="4515"/>
                </a:cubicBezTo>
                <a:close/>
                <a:moveTo>
                  <a:pt x="10799" y="11495"/>
                </a:moveTo>
                <a:cubicBezTo>
                  <a:pt x="10830" y="11495"/>
                  <a:pt x="10859" y="11492"/>
                  <a:pt x="10889" y="11491"/>
                </a:cubicBezTo>
                <a:cubicBezTo>
                  <a:pt x="10904" y="11492"/>
                  <a:pt x="10919" y="11495"/>
                  <a:pt x="10934" y="11495"/>
                </a:cubicBezTo>
                <a:cubicBezTo>
                  <a:pt x="13029" y="11495"/>
                  <a:pt x="13708" y="13070"/>
                  <a:pt x="13927" y="14150"/>
                </a:cubicBezTo>
                <a:lnTo>
                  <a:pt x="7806" y="14150"/>
                </a:lnTo>
                <a:cubicBezTo>
                  <a:pt x="8026" y="13070"/>
                  <a:pt x="8705" y="11495"/>
                  <a:pt x="10799" y="11495"/>
                </a:cubicBezTo>
                <a:close/>
                <a:moveTo>
                  <a:pt x="9635" y="8497"/>
                </a:moveTo>
                <a:cubicBezTo>
                  <a:pt x="9635" y="7902"/>
                  <a:pt x="10157" y="7418"/>
                  <a:pt x="10799" y="7418"/>
                </a:cubicBezTo>
                <a:cubicBezTo>
                  <a:pt x="11442" y="7418"/>
                  <a:pt x="11965" y="7902"/>
                  <a:pt x="11965" y="8497"/>
                </a:cubicBezTo>
                <a:cubicBezTo>
                  <a:pt x="11965" y="9091"/>
                  <a:pt x="11442" y="9575"/>
                  <a:pt x="10799" y="9575"/>
                </a:cubicBezTo>
                <a:cubicBezTo>
                  <a:pt x="10157" y="9575"/>
                  <a:pt x="9635" y="9091"/>
                  <a:pt x="9635" y="8497"/>
                </a:cubicBezTo>
                <a:close/>
                <a:moveTo>
                  <a:pt x="3849" y="16070"/>
                </a:moveTo>
                <a:lnTo>
                  <a:pt x="15064" y="16070"/>
                </a:lnTo>
                <a:lnTo>
                  <a:pt x="15069" y="16070"/>
                </a:lnTo>
                <a:lnTo>
                  <a:pt x="17751" y="16070"/>
                </a:lnTo>
                <a:cubicBezTo>
                  <a:pt x="18324" y="16070"/>
                  <a:pt x="18788" y="15640"/>
                  <a:pt x="18788" y="15110"/>
                </a:cubicBezTo>
                <a:lnTo>
                  <a:pt x="18788" y="3555"/>
                </a:lnTo>
                <a:cubicBezTo>
                  <a:pt x="18788" y="3025"/>
                  <a:pt x="18324" y="2595"/>
                  <a:pt x="17751" y="2595"/>
                </a:cubicBezTo>
                <a:lnTo>
                  <a:pt x="3849" y="2595"/>
                </a:lnTo>
                <a:cubicBezTo>
                  <a:pt x="3276" y="2595"/>
                  <a:pt x="2812" y="3025"/>
                  <a:pt x="2812" y="3555"/>
                </a:cubicBezTo>
                <a:lnTo>
                  <a:pt x="2812" y="15110"/>
                </a:lnTo>
                <a:cubicBezTo>
                  <a:pt x="2812" y="15640"/>
                  <a:pt x="3276" y="16070"/>
                  <a:pt x="3849" y="16070"/>
                </a:cubicBezTo>
                <a:close/>
                <a:moveTo>
                  <a:pt x="19526" y="19680"/>
                </a:moveTo>
                <a:lnTo>
                  <a:pt x="2074" y="19680"/>
                </a:lnTo>
                <a:lnTo>
                  <a:pt x="2074" y="1920"/>
                </a:lnTo>
                <a:lnTo>
                  <a:pt x="19526" y="1920"/>
                </a:lnTo>
                <a:cubicBezTo>
                  <a:pt x="19526" y="1920"/>
                  <a:pt x="19526" y="19680"/>
                  <a:pt x="19526" y="19680"/>
                </a:cubicBezTo>
                <a:close/>
                <a:moveTo>
                  <a:pt x="21600" y="20640"/>
                </a:moveTo>
                <a:lnTo>
                  <a:pt x="21600" y="960"/>
                </a:lnTo>
                <a:cubicBezTo>
                  <a:pt x="21600" y="430"/>
                  <a:pt x="21136" y="0"/>
                  <a:pt x="20563" y="0"/>
                </a:cubicBezTo>
                <a:lnTo>
                  <a:pt x="1037" y="0"/>
                </a:lnTo>
                <a:cubicBezTo>
                  <a:pt x="464" y="0"/>
                  <a:pt x="0" y="430"/>
                  <a:pt x="0" y="960"/>
                </a:cubicBezTo>
                <a:lnTo>
                  <a:pt x="0" y="20640"/>
                </a:lnTo>
                <a:cubicBezTo>
                  <a:pt x="0" y="21170"/>
                  <a:pt x="464" y="21600"/>
                  <a:pt x="1037" y="21600"/>
                </a:cubicBezTo>
                <a:lnTo>
                  <a:pt x="20563" y="21600"/>
                </a:lnTo>
                <a:cubicBezTo>
                  <a:pt x="21136" y="21600"/>
                  <a:pt x="21600" y="21170"/>
                  <a:pt x="21600" y="20640"/>
                </a:cubicBezTo>
                <a:close/>
              </a:path>
            </a:pathLst>
          </a:custGeom>
          <a:solidFill>
            <a:srgbClr val="242525"/>
          </a:solidFill>
        </p:spPr>
        <p:txBody>
          <a:bodyPr lIns="53578" tIns="53578" rIns="53578" bIns="53578" anchor="ctr"/>
          <a:lstStyle/>
          <a:p>
            <a:pPr>
              <a:defRPr sz="1800" cap="all" spc="179">
                <a:solidFill>
                  <a:srgbClr val="000000"/>
                </a:solidFill>
              </a:defRPr>
            </a:pPr>
            <a:endParaRPr/>
          </a:p>
        </p:txBody>
      </p:sp>
      <p:sp>
        <p:nvSpPr>
          <p:cNvPr id="140" name="Etiam porta sem malesuada magna mollis euismod. Vestibulum id ligula porta felis euismod semper."/>
          <p:cNvSpPr txBox="1">
            <a:spLocks noGrp="1"/>
          </p:cNvSpPr>
          <p:nvPr>
            <p:ph type="body" sz="quarter" idx="25"/>
          </p:nvPr>
        </p:nvSpPr>
        <p:spPr>
          <a:xfrm>
            <a:off x="3807100" y="10368909"/>
            <a:ext cx="7392115" cy="1552039"/>
          </a:xfrm>
          <a:prstGeom prst="rect">
            <a:avLst/>
          </a:prstGeom>
        </p:spPr>
        <p:txBody>
          <a:bodyPr/>
          <a:lstStyle>
            <a:lvl1pPr>
              <a:lnSpc>
                <a:spcPct val="120000"/>
              </a:lnSpc>
              <a:defRPr sz="1800">
                <a:solidFill>
                  <a:srgbClr val="242525"/>
                </a:solidFill>
              </a:defRPr>
            </a:lvl1pPr>
          </a:lstStyle>
          <a:p>
            <a:r>
              <a:t>Etiam porta sem malesuada magna mollis euismod. Vestibulum id ligula porta felis euismod semper.</a:t>
            </a:r>
          </a:p>
        </p:txBody>
      </p:sp>
      <p:sp>
        <p:nvSpPr>
          <p:cNvPr id="141" name="Integer posuere a velit aliquet"/>
          <p:cNvSpPr txBox="1">
            <a:spLocks noGrp="1"/>
          </p:cNvSpPr>
          <p:nvPr>
            <p:ph type="body" sz="quarter" idx="26"/>
          </p:nvPr>
        </p:nvSpPr>
        <p:spPr>
          <a:xfrm>
            <a:off x="14461289" y="5355621"/>
            <a:ext cx="7392115" cy="1024382"/>
          </a:xfrm>
          <a:prstGeom prst="rect">
            <a:avLst/>
          </a:prstGeom>
        </p:spPr>
        <p:txBody>
          <a:bodyPr anchor="ctr"/>
          <a:lstStyle>
            <a:lvl1pPr>
              <a:defRPr sz="2800" b="1" cap="all" spc="279">
                <a:solidFill>
                  <a:srgbClr val="242525"/>
                </a:solidFill>
              </a:defRPr>
            </a:lvl1pPr>
          </a:lstStyle>
          <a:p>
            <a:r>
              <a:t>Integer posuere a velit aliquet</a:t>
            </a:r>
          </a:p>
        </p:txBody>
      </p:sp>
      <p:sp>
        <p:nvSpPr>
          <p:cNvPr id="142" name="Shape"/>
          <p:cNvSpPr>
            <a:spLocks noGrp="1"/>
          </p:cNvSpPr>
          <p:nvPr>
            <p:ph type="body" sz="quarter" idx="27"/>
          </p:nvPr>
        </p:nvSpPr>
        <p:spPr>
          <a:xfrm>
            <a:off x="13168906" y="5404410"/>
            <a:ext cx="858153" cy="926805"/>
          </a:xfrm>
          <a:custGeom>
            <a:avLst/>
            <a:gdLst/>
            <a:ahLst/>
            <a:cxnLst>
              <a:cxn ang="0">
                <a:pos x="wd2" y="hd2"/>
              </a:cxn>
              <a:cxn ang="5400000">
                <a:pos x="wd2" y="hd2"/>
              </a:cxn>
              <a:cxn ang="10800000">
                <a:pos x="wd2" y="hd2"/>
              </a:cxn>
              <a:cxn ang="16200000">
                <a:pos x="wd2" y="hd2"/>
              </a:cxn>
            </a:cxnLst>
            <a:rect l="0" t="0" r="r" b="b"/>
            <a:pathLst>
              <a:path w="21600" h="21600" extrusionOk="0">
                <a:moveTo>
                  <a:pt x="4885" y="4515"/>
                </a:moveTo>
                <a:lnTo>
                  <a:pt x="16715" y="4515"/>
                </a:lnTo>
                <a:lnTo>
                  <a:pt x="16715" y="14150"/>
                </a:lnTo>
                <a:lnTo>
                  <a:pt x="16016" y="14150"/>
                </a:lnTo>
                <a:cubicBezTo>
                  <a:pt x="15865" y="13228"/>
                  <a:pt x="15460" y="11835"/>
                  <a:pt x="14374" y="10825"/>
                </a:cubicBezTo>
                <a:cubicBezTo>
                  <a:pt x="14100" y="10570"/>
                  <a:pt x="13799" y="10359"/>
                  <a:pt x="13476" y="10182"/>
                </a:cubicBezTo>
                <a:cubicBezTo>
                  <a:pt x="13830" y="9701"/>
                  <a:pt x="14038" y="9121"/>
                  <a:pt x="14038" y="8497"/>
                </a:cubicBezTo>
                <a:cubicBezTo>
                  <a:pt x="14038" y="6843"/>
                  <a:pt x="12585" y="5498"/>
                  <a:pt x="10799" y="5498"/>
                </a:cubicBezTo>
                <a:cubicBezTo>
                  <a:pt x="9014" y="5498"/>
                  <a:pt x="7561" y="6843"/>
                  <a:pt x="7561" y="8497"/>
                </a:cubicBezTo>
                <a:cubicBezTo>
                  <a:pt x="7561" y="9144"/>
                  <a:pt x="7786" y="9742"/>
                  <a:pt x="8164" y="10233"/>
                </a:cubicBezTo>
                <a:cubicBezTo>
                  <a:pt x="7877" y="10400"/>
                  <a:pt x="7607" y="10595"/>
                  <a:pt x="7360" y="10825"/>
                </a:cubicBezTo>
                <a:cubicBezTo>
                  <a:pt x="6274" y="11835"/>
                  <a:pt x="5869" y="13228"/>
                  <a:pt x="5718" y="14150"/>
                </a:cubicBezTo>
                <a:lnTo>
                  <a:pt x="4885" y="14150"/>
                </a:lnTo>
                <a:cubicBezTo>
                  <a:pt x="4885" y="14150"/>
                  <a:pt x="4885" y="4515"/>
                  <a:pt x="4885" y="4515"/>
                </a:cubicBezTo>
                <a:close/>
                <a:moveTo>
                  <a:pt x="10799" y="11495"/>
                </a:moveTo>
                <a:cubicBezTo>
                  <a:pt x="10830" y="11495"/>
                  <a:pt x="10859" y="11492"/>
                  <a:pt x="10889" y="11491"/>
                </a:cubicBezTo>
                <a:cubicBezTo>
                  <a:pt x="10904" y="11492"/>
                  <a:pt x="10919" y="11495"/>
                  <a:pt x="10934" y="11495"/>
                </a:cubicBezTo>
                <a:cubicBezTo>
                  <a:pt x="13029" y="11495"/>
                  <a:pt x="13708" y="13070"/>
                  <a:pt x="13927" y="14150"/>
                </a:cubicBezTo>
                <a:lnTo>
                  <a:pt x="7806" y="14150"/>
                </a:lnTo>
                <a:cubicBezTo>
                  <a:pt x="8026" y="13070"/>
                  <a:pt x="8705" y="11495"/>
                  <a:pt x="10799" y="11495"/>
                </a:cubicBezTo>
                <a:close/>
                <a:moveTo>
                  <a:pt x="9635" y="8497"/>
                </a:moveTo>
                <a:cubicBezTo>
                  <a:pt x="9635" y="7902"/>
                  <a:pt x="10157" y="7418"/>
                  <a:pt x="10799" y="7418"/>
                </a:cubicBezTo>
                <a:cubicBezTo>
                  <a:pt x="11442" y="7418"/>
                  <a:pt x="11965" y="7902"/>
                  <a:pt x="11965" y="8497"/>
                </a:cubicBezTo>
                <a:cubicBezTo>
                  <a:pt x="11965" y="9091"/>
                  <a:pt x="11442" y="9575"/>
                  <a:pt x="10799" y="9575"/>
                </a:cubicBezTo>
                <a:cubicBezTo>
                  <a:pt x="10157" y="9575"/>
                  <a:pt x="9635" y="9091"/>
                  <a:pt x="9635" y="8497"/>
                </a:cubicBezTo>
                <a:close/>
                <a:moveTo>
                  <a:pt x="3849" y="16070"/>
                </a:moveTo>
                <a:lnTo>
                  <a:pt x="15064" y="16070"/>
                </a:lnTo>
                <a:lnTo>
                  <a:pt x="15069" y="16070"/>
                </a:lnTo>
                <a:lnTo>
                  <a:pt x="17751" y="16070"/>
                </a:lnTo>
                <a:cubicBezTo>
                  <a:pt x="18324" y="16070"/>
                  <a:pt x="18788" y="15640"/>
                  <a:pt x="18788" y="15110"/>
                </a:cubicBezTo>
                <a:lnTo>
                  <a:pt x="18788" y="3555"/>
                </a:lnTo>
                <a:cubicBezTo>
                  <a:pt x="18788" y="3025"/>
                  <a:pt x="18324" y="2595"/>
                  <a:pt x="17751" y="2595"/>
                </a:cubicBezTo>
                <a:lnTo>
                  <a:pt x="3849" y="2595"/>
                </a:lnTo>
                <a:cubicBezTo>
                  <a:pt x="3276" y="2595"/>
                  <a:pt x="2812" y="3025"/>
                  <a:pt x="2812" y="3555"/>
                </a:cubicBezTo>
                <a:lnTo>
                  <a:pt x="2812" y="15110"/>
                </a:lnTo>
                <a:cubicBezTo>
                  <a:pt x="2812" y="15640"/>
                  <a:pt x="3276" y="16070"/>
                  <a:pt x="3849" y="16070"/>
                </a:cubicBezTo>
                <a:close/>
                <a:moveTo>
                  <a:pt x="19526" y="19680"/>
                </a:moveTo>
                <a:lnTo>
                  <a:pt x="2074" y="19680"/>
                </a:lnTo>
                <a:lnTo>
                  <a:pt x="2074" y="1920"/>
                </a:lnTo>
                <a:lnTo>
                  <a:pt x="19526" y="1920"/>
                </a:lnTo>
                <a:cubicBezTo>
                  <a:pt x="19526" y="1920"/>
                  <a:pt x="19526" y="19680"/>
                  <a:pt x="19526" y="19680"/>
                </a:cubicBezTo>
                <a:close/>
                <a:moveTo>
                  <a:pt x="21600" y="20640"/>
                </a:moveTo>
                <a:lnTo>
                  <a:pt x="21600" y="960"/>
                </a:lnTo>
                <a:cubicBezTo>
                  <a:pt x="21600" y="430"/>
                  <a:pt x="21136" y="0"/>
                  <a:pt x="20563" y="0"/>
                </a:cubicBezTo>
                <a:lnTo>
                  <a:pt x="1037" y="0"/>
                </a:lnTo>
                <a:cubicBezTo>
                  <a:pt x="464" y="0"/>
                  <a:pt x="0" y="430"/>
                  <a:pt x="0" y="960"/>
                </a:cubicBezTo>
                <a:lnTo>
                  <a:pt x="0" y="20640"/>
                </a:lnTo>
                <a:cubicBezTo>
                  <a:pt x="0" y="21170"/>
                  <a:pt x="464" y="21600"/>
                  <a:pt x="1037" y="21600"/>
                </a:cubicBezTo>
                <a:lnTo>
                  <a:pt x="20563" y="21600"/>
                </a:lnTo>
                <a:cubicBezTo>
                  <a:pt x="21136" y="21600"/>
                  <a:pt x="21600" y="21170"/>
                  <a:pt x="21600" y="20640"/>
                </a:cubicBezTo>
                <a:close/>
              </a:path>
            </a:pathLst>
          </a:custGeom>
          <a:solidFill>
            <a:srgbClr val="242525"/>
          </a:solidFill>
        </p:spPr>
        <p:txBody>
          <a:bodyPr lIns="53578" tIns="53578" rIns="53578" bIns="53578" anchor="ctr"/>
          <a:lstStyle/>
          <a:p>
            <a:pPr>
              <a:defRPr sz="1800" cap="all" spc="179">
                <a:solidFill>
                  <a:srgbClr val="000000"/>
                </a:solidFill>
              </a:defRPr>
            </a:pPr>
            <a:endParaRPr/>
          </a:p>
        </p:txBody>
      </p:sp>
      <p:sp>
        <p:nvSpPr>
          <p:cNvPr id="143" name="Ullamcorper Sem Amet Tortor"/>
          <p:cNvSpPr txBox="1">
            <a:spLocks noGrp="1"/>
          </p:cNvSpPr>
          <p:nvPr>
            <p:ph type="body" sz="quarter" idx="28"/>
          </p:nvPr>
        </p:nvSpPr>
        <p:spPr>
          <a:xfrm>
            <a:off x="14461289" y="9177527"/>
            <a:ext cx="7392115" cy="1024382"/>
          </a:xfrm>
          <a:prstGeom prst="rect">
            <a:avLst/>
          </a:prstGeom>
        </p:spPr>
        <p:txBody>
          <a:bodyPr anchor="ctr"/>
          <a:lstStyle>
            <a:lvl1pPr>
              <a:defRPr sz="2800" b="1" cap="all" spc="279">
                <a:solidFill>
                  <a:srgbClr val="242525"/>
                </a:solidFill>
              </a:defRPr>
            </a:lvl1pPr>
          </a:lstStyle>
          <a:p>
            <a:r>
              <a:t>Ullamcorper Sem Amet Tortor</a:t>
            </a:r>
          </a:p>
        </p:txBody>
      </p:sp>
      <p:sp>
        <p:nvSpPr>
          <p:cNvPr id="144" name="Shape"/>
          <p:cNvSpPr>
            <a:spLocks noGrp="1"/>
          </p:cNvSpPr>
          <p:nvPr>
            <p:ph type="body" sz="quarter" idx="29"/>
          </p:nvPr>
        </p:nvSpPr>
        <p:spPr>
          <a:xfrm>
            <a:off x="13168906" y="9226315"/>
            <a:ext cx="858153" cy="926806"/>
          </a:xfrm>
          <a:custGeom>
            <a:avLst/>
            <a:gdLst/>
            <a:ahLst/>
            <a:cxnLst>
              <a:cxn ang="0">
                <a:pos x="wd2" y="hd2"/>
              </a:cxn>
              <a:cxn ang="5400000">
                <a:pos x="wd2" y="hd2"/>
              </a:cxn>
              <a:cxn ang="10800000">
                <a:pos x="wd2" y="hd2"/>
              </a:cxn>
              <a:cxn ang="16200000">
                <a:pos x="wd2" y="hd2"/>
              </a:cxn>
            </a:cxnLst>
            <a:rect l="0" t="0" r="r" b="b"/>
            <a:pathLst>
              <a:path w="21600" h="21600" extrusionOk="0">
                <a:moveTo>
                  <a:pt x="4885" y="4515"/>
                </a:moveTo>
                <a:lnTo>
                  <a:pt x="16715" y="4515"/>
                </a:lnTo>
                <a:lnTo>
                  <a:pt x="16715" y="14150"/>
                </a:lnTo>
                <a:lnTo>
                  <a:pt x="16016" y="14150"/>
                </a:lnTo>
                <a:cubicBezTo>
                  <a:pt x="15865" y="13228"/>
                  <a:pt x="15460" y="11835"/>
                  <a:pt x="14374" y="10825"/>
                </a:cubicBezTo>
                <a:cubicBezTo>
                  <a:pt x="14100" y="10570"/>
                  <a:pt x="13799" y="10359"/>
                  <a:pt x="13476" y="10182"/>
                </a:cubicBezTo>
                <a:cubicBezTo>
                  <a:pt x="13830" y="9701"/>
                  <a:pt x="14038" y="9121"/>
                  <a:pt x="14038" y="8497"/>
                </a:cubicBezTo>
                <a:cubicBezTo>
                  <a:pt x="14038" y="6843"/>
                  <a:pt x="12585" y="5498"/>
                  <a:pt x="10799" y="5498"/>
                </a:cubicBezTo>
                <a:cubicBezTo>
                  <a:pt x="9014" y="5498"/>
                  <a:pt x="7561" y="6843"/>
                  <a:pt x="7561" y="8497"/>
                </a:cubicBezTo>
                <a:cubicBezTo>
                  <a:pt x="7561" y="9144"/>
                  <a:pt x="7786" y="9742"/>
                  <a:pt x="8164" y="10233"/>
                </a:cubicBezTo>
                <a:cubicBezTo>
                  <a:pt x="7877" y="10400"/>
                  <a:pt x="7607" y="10595"/>
                  <a:pt x="7360" y="10825"/>
                </a:cubicBezTo>
                <a:cubicBezTo>
                  <a:pt x="6274" y="11835"/>
                  <a:pt x="5869" y="13228"/>
                  <a:pt x="5718" y="14150"/>
                </a:cubicBezTo>
                <a:lnTo>
                  <a:pt x="4885" y="14150"/>
                </a:lnTo>
                <a:cubicBezTo>
                  <a:pt x="4885" y="14150"/>
                  <a:pt x="4885" y="4515"/>
                  <a:pt x="4885" y="4515"/>
                </a:cubicBezTo>
                <a:close/>
                <a:moveTo>
                  <a:pt x="10799" y="11495"/>
                </a:moveTo>
                <a:cubicBezTo>
                  <a:pt x="10830" y="11495"/>
                  <a:pt x="10859" y="11492"/>
                  <a:pt x="10889" y="11491"/>
                </a:cubicBezTo>
                <a:cubicBezTo>
                  <a:pt x="10904" y="11492"/>
                  <a:pt x="10919" y="11495"/>
                  <a:pt x="10934" y="11495"/>
                </a:cubicBezTo>
                <a:cubicBezTo>
                  <a:pt x="13029" y="11495"/>
                  <a:pt x="13708" y="13070"/>
                  <a:pt x="13927" y="14150"/>
                </a:cubicBezTo>
                <a:lnTo>
                  <a:pt x="7806" y="14150"/>
                </a:lnTo>
                <a:cubicBezTo>
                  <a:pt x="8026" y="13070"/>
                  <a:pt x="8705" y="11495"/>
                  <a:pt x="10799" y="11495"/>
                </a:cubicBezTo>
                <a:close/>
                <a:moveTo>
                  <a:pt x="9635" y="8497"/>
                </a:moveTo>
                <a:cubicBezTo>
                  <a:pt x="9635" y="7902"/>
                  <a:pt x="10157" y="7418"/>
                  <a:pt x="10799" y="7418"/>
                </a:cubicBezTo>
                <a:cubicBezTo>
                  <a:pt x="11442" y="7418"/>
                  <a:pt x="11965" y="7902"/>
                  <a:pt x="11965" y="8497"/>
                </a:cubicBezTo>
                <a:cubicBezTo>
                  <a:pt x="11965" y="9091"/>
                  <a:pt x="11442" y="9575"/>
                  <a:pt x="10799" y="9575"/>
                </a:cubicBezTo>
                <a:cubicBezTo>
                  <a:pt x="10157" y="9575"/>
                  <a:pt x="9635" y="9091"/>
                  <a:pt x="9635" y="8497"/>
                </a:cubicBezTo>
                <a:close/>
                <a:moveTo>
                  <a:pt x="3849" y="16070"/>
                </a:moveTo>
                <a:lnTo>
                  <a:pt x="15064" y="16070"/>
                </a:lnTo>
                <a:lnTo>
                  <a:pt x="15069" y="16070"/>
                </a:lnTo>
                <a:lnTo>
                  <a:pt x="17751" y="16070"/>
                </a:lnTo>
                <a:cubicBezTo>
                  <a:pt x="18324" y="16070"/>
                  <a:pt x="18788" y="15640"/>
                  <a:pt x="18788" y="15110"/>
                </a:cubicBezTo>
                <a:lnTo>
                  <a:pt x="18788" y="3555"/>
                </a:lnTo>
                <a:cubicBezTo>
                  <a:pt x="18788" y="3025"/>
                  <a:pt x="18324" y="2595"/>
                  <a:pt x="17751" y="2595"/>
                </a:cubicBezTo>
                <a:lnTo>
                  <a:pt x="3849" y="2595"/>
                </a:lnTo>
                <a:cubicBezTo>
                  <a:pt x="3276" y="2595"/>
                  <a:pt x="2812" y="3025"/>
                  <a:pt x="2812" y="3555"/>
                </a:cubicBezTo>
                <a:lnTo>
                  <a:pt x="2812" y="15110"/>
                </a:lnTo>
                <a:cubicBezTo>
                  <a:pt x="2812" y="15640"/>
                  <a:pt x="3276" y="16070"/>
                  <a:pt x="3849" y="16070"/>
                </a:cubicBezTo>
                <a:close/>
                <a:moveTo>
                  <a:pt x="19526" y="19680"/>
                </a:moveTo>
                <a:lnTo>
                  <a:pt x="2074" y="19680"/>
                </a:lnTo>
                <a:lnTo>
                  <a:pt x="2074" y="1920"/>
                </a:lnTo>
                <a:lnTo>
                  <a:pt x="19526" y="1920"/>
                </a:lnTo>
                <a:cubicBezTo>
                  <a:pt x="19526" y="1920"/>
                  <a:pt x="19526" y="19680"/>
                  <a:pt x="19526" y="19680"/>
                </a:cubicBezTo>
                <a:close/>
                <a:moveTo>
                  <a:pt x="21600" y="20640"/>
                </a:moveTo>
                <a:lnTo>
                  <a:pt x="21600" y="960"/>
                </a:lnTo>
                <a:cubicBezTo>
                  <a:pt x="21600" y="430"/>
                  <a:pt x="21136" y="0"/>
                  <a:pt x="20563" y="0"/>
                </a:cubicBezTo>
                <a:lnTo>
                  <a:pt x="1037" y="0"/>
                </a:lnTo>
                <a:cubicBezTo>
                  <a:pt x="464" y="0"/>
                  <a:pt x="0" y="430"/>
                  <a:pt x="0" y="960"/>
                </a:cubicBezTo>
                <a:lnTo>
                  <a:pt x="0" y="20640"/>
                </a:lnTo>
                <a:cubicBezTo>
                  <a:pt x="0" y="21170"/>
                  <a:pt x="464" y="21600"/>
                  <a:pt x="1037" y="21600"/>
                </a:cubicBezTo>
                <a:lnTo>
                  <a:pt x="20563" y="21600"/>
                </a:lnTo>
                <a:cubicBezTo>
                  <a:pt x="21136" y="21600"/>
                  <a:pt x="21600" y="21170"/>
                  <a:pt x="21600" y="20640"/>
                </a:cubicBezTo>
                <a:close/>
              </a:path>
            </a:pathLst>
          </a:custGeom>
          <a:solidFill>
            <a:srgbClr val="242525"/>
          </a:solidFill>
        </p:spPr>
        <p:txBody>
          <a:bodyPr lIns="53578" tIns="53578" rIns="53578" bIns="53578" anchor="ctr"/>
          <a:lstStyle/>
          <a:p>
            <a:pPr>
              <a:defRPr sz="1800" cap="all" spc="179">
                <a:solidFill>
                  <a:srgbClr val="000000"/>
                </a:solidFill>
              </a:defRPr>
            </a:pPr>
            <a:endParaRPr/>
          </a:p>
        </p:txBody>
      </p:sp>
      <p:sp>
        <p:nvSpPr>
          <p:cNvPr id="145" name="Integer posuere erat a ante venenatis dapibus posuere velit aliquet. Maecenas sed diam eget risus varius blandit sit amet non magna."/>
          <p:cNvSpPr txBox="1">
            <a:spLocks noGrp="1"/>
          </p:cNvSpPr>
          <p:nvPr>
            <p:ph type="body" sz="quarter" idx="30"/>
          </p:nvPr>
        </p:nvSpPr>
        <p:spPr>
          <a:xfrm>
            <a:off x="14461289" y="10368909"/>
            <a:ext cx="7392115" cy="1552039"/>
          </a:xfrm>
          <a:prstGeom prst="rect">
            <a:avLst/>
          </a:prstGeom>
        </p:spPr>
        <p:txBody>
          <a:bodyPr/>
          <a:lstStyle>
            <a:lvl1pPr>
              <a:lnSpc>
                <a:spcPct val="120000"/>
              </a:lnSpc>
              <a:defRPr sz="1800">
                <a:solidFill>
                  <a:srgbClr val="242525"/>
                </a:solidFill>
              </a:defRPr>
            </a:lvl1pPr>
          </a:lstStyle>
          <a:p>
            <a:r>
              <a:t>Integer posuere erat a ante venenatis dapibus posuere velit aliquet. Maecenas sed diam eget risus varius blandit sit amet non magna.</a:t>
            </a:r>
          </a:p>
        </p:txBody>
      </p:sp>
      <p:sp>
        <p:nvSpPr>
          <p:cNvPr id="146" name="Nullam quis risus eget urna mollis ornare vel eu leo. Lorem ipsum dolor sit amet, consectetur adipiscing elit."/>
          <p:cNvSpPr txBox="1">
            <a:spLocks noGrp="1"/>
          </p:cNvSpPr>
          <p:nvPr>
            <p:ph type="body" sz="quarter" idx="31"/>
          </p:nvPr>
        </p:nvSpPr>
        <p:spPr>
          <a:xfrm>
            <a:off x="14461289" y="6547003"/>
            <a:ext cx="7392115" cy="1552039"/>
          </a:xfrm>
          <a:prstGeom prst="rect">
            <a:avLst/>
          </a:prstGeom>
        </p:spPr>
        <p:txBody>
          <a:bodyPr/>
          <a:lstStyle>
            <a:lvl1pPr>
              <a:lnSpc>
                <a:spcPct val="120000"/>
              </a:lnSpc>
              <a:defRPr sz="1800">
                <a:solidFill>
                  <a:srgbClr val="242525"/>
                </a:solidFill>
              </a:defRPr>
            </a:lvl1pPr>
          </a:lstStyle>
          <a:p>
            <a:r>
              <a:t>Nullam quis risus eget urna mollis ornare vel eu leo. Lorem ipsum dolor sit amet, consectetur adipiscing elit.</a:t>
            </a:r>
          </a:p>
        </p:txBody>
      </p:sp>
      <p:sp>
        <p:nvSpPr>
          <p:cNvPr id="147"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9">
    <p:bg>
      <p:bgPr>
        <a:solidFill>
          <a:srgbClr val="FFFFFF"/>
        </a:solidFill>
        <a:effectLst/>
      </p:bgPr>
    </p:bg>
    <p:spTree>
      <p:nvGrpSpPr>
        <p:cNvPr id="1" name=""/>
        <p:cNvGrpSpPr/>
        <p:nvPr/>
      </p:nvGrpSpPr>
      <p:grpSpPr>
        <a:xfrm>
          <a:off x="0" y="0"/>
          <a:ext cx="0" cy="0"/>
          <a:chOff x="0" y="0"/>
          <a:chExt cx="0" cy="0"/>
        </a:xfrm>
      </p:grpSpPr>
      <p:sp>
        <p:nvSpPr>
          <p:cNvPr id="154" name="Slide Number"/>
          <p:cNvSpPr txBox="1">
            <a:spLocks noGrp="1"/>
          </p:cNvSpPr>
          <p:nvPr>
            <p:ph type="sldNum" sz="quarter" idx="2"/>
          </p:nvPr>
        </p:nvSpPr>
        <p:spPr>
          <a:xfrm rot="16200000">
            <a:off x="23316722" y="1267967"/>
            <a:ext cx="323597" cy="317501"/>
          </a:xfrm>
          <a:prstGeom prst="rect">
            <a:avLst/>
          </a:prstGeom>
        </p:spPr>
        <p:txBody>
          <a:bodyPr anchor="b"/>
          <a:lstStyle>
            <a:lvl1pPr>
              <a:defRPr sz="1800" spc="179"/>
            </a:lvl1pPr>
          </a:lstStyle>
          <a:p>
            <a:fld id="{86CB4B4D-7CA3-9044-876B-883B54F8677D}" type="slidenum">
              <a:t>‹#›</a:t>
            </a:fld>
            <a:endParaRPr/>
          </a:p>
        </p:txBody>
      </p:sp>
      <p:sp>
        <p:nvSpPr>
          <p:cNvPr id="155" name="Title Text"/>
          <p:cNvSpPr txBox="1">
            <a:spLocks noGrp="1"/>
          </p:cNvSpPr>
          <p:nvPr>
            <p:ph type="title"/>
          </p:nvPr>
        </p:nvSpPr>
        <p:spPr>
          <a:xfrm>
            <a:off x="14327367" y="10381513"/>
            <a:ext cx="7547598" cy="2206519"/>
          </a:xfrm>
          <a:prstGeom prst="rect">
            <a:avLst/>
          </a:prstGeom>
        </p:spPr>
        <p:txBody>
          <a:bodyPr anchor="ctr"/>
          <a:lstStyle>
            <a:lvl1pPr>
              <a:defRPr sz="4200" spc="419">
                <a:solidFill>
                  <a:srgbClr val="242525"/>
                </a:solidFill>
              </a:defRPr>
            </a:lvl1pPr>
          </a:lstStyle>
          <a:p>
            <a:r>
              <a:t>Title Text</a:t>
            </a:r>
          </a:p>
        </p:txBody>
      </p:sp>
      <p:sp>
        <p:nvSpPr>
          <p:cNvPr id="156" name="Line"/>
          <p:cNvSpPr/>
          <p:nvPr/>
        </p:nvSpPr>
        <p:spPr>
          <a:xfrm>
            <a:off x="14327367" y="10181857"/>
            <a:ext cx="2003277" cy="1"/>
          </a:xfrm>
          <a:prstGeom prst="line">
            <a:avLst/>
          </a:prstGeom>
          <a:ln w="12700">
            <a:solidFill>
              <a:srgbClr val="202020"/>
            </a:solidFill>
            <a:miter lim="400000"/>
          </a:ln>
        </p:spPr>
        <p:txBody>
          <a:bodyPr lIns="71437" tIns="71437" rIns="71437" bIns="71437" anchor="ctr"/>
          <a:lstStyle/>
          <a:p>
            <a:endParaRPr/>
          </a:p>
        </p:txBody>
      </p:sp>
      <p:sp>
        <p:nvSpPr>
          <p:cNvPr id="157" name="Photo Placeholder 6.jpg"/>
          <p:cNvSpPr>
            <a:spLocks noGrp="1"/>
          </p:cNvSpPr>
          <p:nvPr>
            <p:ph type="pic" idx="21"/>
          </p:nvPr>
        </p:nvSpPr>
        <p:spPr>
          <a:xfrm>
            <a:off x="1120881" y="-7413819"/>
            <a:ext cx="12176745" cy="21647547"/>
          </a:xfrm>
          <a:prstGeom prst="rect">
            <a:avLst/>
          </a:prstGeom>
        </p:spPr>
        <p:txBody>
          <a:bodyPr lIns="91439" tIns="45719" rIns="91439" bIns="45719"/>
          <a:lstStyle/>
          <a:p>
            <a:endParaRPr/>
          </a:p>
        </p:txBody>
      </p:sp>
      <p:sp>
        <p:nvSpPr>
          <p:cNvPr id="158" name="02"/>
          <p:cNvSpPr txBox="1">
            <a:spLocks noGrp="1"/>
          </p:cNvSpPr>
          <p:nvPr>
            <p:ph type="body" sz="quarter" idx="22"/>
          </p:nvPr>
        </p:nvSpPr>
        <p:spPr>
          <a:xfrm>
            <a:off x="14327367" y="7775684"/>
            <a:ext cx="7547598" cy="2206519"/>
          </a:xfrm>
          <a:prstGeom prst="rect">
            <a:avLst/>
          </a:prstGeom>
        </p:spPr>
        <p:txBody>
          <a:bodyPr anchor="b"/>
          <a:lstStyle>
            <a:lvl1pPr>
              <a:defRPr sz="4200" b="1" cap="all" spc="419">
                <a:solidFill>
                  <a:srgbClr val="242525"/>
                </a:solidFill>
              </a:defRPr>
            </a:lvl1pPr>
          </a:lstStyle>
          <a:p>
            <a:r>
              <a:t>02</a:t>
            </a:r>
          </a:p>
        </p:txBody>
      </p:sp>
      <p:sp>
        <p:nvSpPr>
          <p:cNvPr id="159" name="Line"/>
          <p:cNvSpPr/>
          <p:nvPr/>
        </p:nvSpPr>
        <p:spPr>
          <a:xfrm flipH="1">
            <a:off x="23478519" y="1931165"/>
            <a:ext cx="1" cy="10964540"/>
          </a:xfrm>
          <a:prstGeom prst="line">
            <a:avLst/>
          </a:prstGeom>
          <a:ln w="12700">
            <a:solidFill>
              <a:srgbClr val="202020"/>
            </a:solidFill>
            <a:miter lim="400000"/>
            <a:tailEnd type="triangle"/>
          </a:ln>
        </p:spPr>
        <p:txBody>
          <a:bodyPr lIns="71437" tIns="71437" rIns="71437" bIns="71437" anchor="ctr"/>
          <a:lstStyle/>
          <a:p>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42525"/>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427206" y="4332799"/>
            <a:ext cx="8885761" cy="2258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lstStyle/>
          <a:p>
            <a:r>
              <a:t>Title Text</a:t>
            </a:r>
          </a:p>
        </p:txBody>
      </p:sp>
      <p:sp>
        <p:nvSpPr>
          <p:cNvPr id="3" name="Body Level One…"/>
          <p:cNvSpPr txBox="1">
            <a:spLocks noGrp="1"/>
          </p:cNvSpPr>
          <p:nvPr>
            <p:ph type="body" idx="1"/>
          </p:nvPr>
        </p:nvSpPr>
        <p:spPr>
          <a:xfrm>
            <a:off x="2427206" y="7124269"/>
            <a:ext cx="8885761" cy="1292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183070" y="13019484"/>
            <a:ext cx="427229" cy="419101"/>
          </a:xfrm>
          <a:prstGeom prst="rect">
            <a:avLst/>
          </a:prstGeom>
          <a:ln w="12700">
            <a:miter lim="400000"/>
          </a:ln>
        </p:spPr>
        <p:txBody>
          <a:bodyPr wrap="none" lIns="0" tIns="0" rIns="0" bIns="0">
            <a:spAutoFit/>
          </a:bodyPr>
          <a:lstStyle>
            <a:lvl1pPr>
              <a:defRPr sz="2400" spc="239"/>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821531" rtl="0" latinLnBrk="0">
        <a:lnSpc>
          <a:spcPct val="100000"/>
        </a:lnSpc>
        <a:spcBef>
          <a:spcPts val="0"/>
        </a:spcBef>
        <a:spcAft>
          <a:spcPts val="0"/>
        </a:spcAft>
        <a:buClrTx/>
        <a:buSzTx/>
        <a:buFontTx/>
        <a:buNone/>
        <a:tabLst/>
        <a:defRPr sz="5800" b="1" i="0" u="none" strike="noStrike" cap="all" spc="580" baseline="0">
          <a:solidFill>
            <a:srgbClr val="FFFFFF"/>
          </a:solidFill>
          <a:uFillTx/>
          <a:latin typeface="+mn-lt"/>
          <a:ea typeface="+mn-ea"/>
          <a:cs typeface="+mn-cs"/>
          <a:sym typeface="Avenir Next Regular"/>
        </a:defRPr>
      </a:lvl1pPr>
      <a:lvl2pPr marL="0" marR="0" indent="228600" algn="l" defTabSz="821531" rtl="0" latinLnBrk="0">
        <a:lnSpc>
          <a:spcPct val="100000"/>
        </a:lnSpc>
        <a:spcBef>
          <a:spcPts val="0"/>
        </a:spcBef>
        <a:spcAft>
          <a:spcPts val="0"/>
        </a:spcAft>
        <a:buClrTx/>
        <a:buSzTx/>
        <a:buFontTx/>
        <a:buNone/>
        <a:tabLst/>
        <a:defRPr sz="5800" b="1" i="0" u="none" strike="noStrike" cap="all" spc="580" baseline="0">
          <a:solidFill>
            <a:srgbClr val="FFFFFF"/>
          </a:solidFill>
          <a:uFillTx/>
          <a:latin typeface="+mn-lt"/>
          <a:ea typeface="+mn-ea"/>
          <a:cs typeface="+mn-cs"/>
          <a:sym typeface="Avenir Next Regular"/>
        </a:defRPr>
      </a:lvl2pPr>
      <a:lvl3pPr marL="0" marR="0" indent="457200" algn="l" defTabSz="821531" rtl="0" latinLnBrk="0">
        <a:lnSpc>
          <a:spcPct val="100000"/>
        </a:lnSpc>
        <a:spcBef>
          <a:spcPts val="0"/>
        </a:spcBef>
        <a:spcAft>
          <a:spcPts val="0"/>
        </a:spcAft>
        <a:buClrTx/>
        <a:buSzTx/>
        <a:buFontTx/>
        <a:buNone/>
        <a:tabLst/>
        <a:defRPr sz="5800" b="1" i="0" u="none" strike="noStrike" cap="all" spc="580" baseline="0">
          <a:solidFill>
            <a:srgbClr val="FFFFFF"/>
          </a:solidFill>
          <a:uFillTx/>
          <a:latin typeface="+mn-lt"/>
          <a:ea typeface="+mn-ea"/>
          <a:cs typeface="+mn-cs"/>
          <a:sym typeface="Avenir Next Regular"/>
        </a:defRPr>
      </a:lvl3pPr>
      <a:lvl4pPr marL="0" marR="0" indent="685800" algn="l" defTabSz="821531" rtl="0" latinLnBrk="0">
        <a:lnSpc>
          <a:spcPct val="100000"/>
        </a:lnSpc>
        <a:spcBef>
          <a:spcPts val="0"/>
        </a:spcBef>
        <a:spcAft>
          <a:spcPts val="0"/>
        </a:spcAft>
        <a:buClrTx/>
        <a:buSzTx/>
        <a:buFontTx/>
        <a:buNone/>
        <a:tabLst/>
        <a:defRPr sz="5800" b="1" i="0" u="none" strike="noStrike" cap="all" spc="580" baseline="0">
          <a:solidFill>
            <a:srgbClr val="FFFFFF"/>
          </a:solidFill>
          <a:uFillTx/>
          <a:latin typeface="+mn-lt"/>
          <a:ea typeface="+mn-ea"/>
          <a:cs typeface="+mn-cs"/>
          <a:sym typeface="Avenir Next Regular"/>
        </a:defRPr>
      </a:lvl4pPr>
      <a:lvl5pPr marL="0" marR="0" indent="914400" algn="l" defTabSz="821531" rtl="0" latinLnBrk="0">
        <a:lnSpc>
          <a:spcPct val="100000"/>
        </a:lnSpc>
        <a:spcBef>
          <a:spcPts val="0"/>
        </a:spcBef>
        <a:spcAft>
          <a:spcPts val="0"/>
        </a:spcAft>
        <a:buClrTx/>
        <a:buSzTx/>
        <a:buFontTx/>
        <a:buNone/>
        <a:tabLst/>
        <a:defRPr sz="5800" b="1" i="0" u="none" strike="noStrike" cap="all" spc="580" baseline="0">
          <a:solidFill>
            <a:srgbClr val="FFFFFF"/>
          </a:solidFill>
          <a:uFillTx/>
          <a:latin typeface="+mn-lt"/>
          <a:ea typeface="+mn-ea"/>
          <a:cs typeface="+mn-cs"/>
          <a:sym typeface="Avenir Next Regular"/>
        </a:defRPr>
      </a:lvl5pPr>
      <a:lvl6pPr marL="0" marR="0" indent="1143000" algn="l" defTabSz="821531" rtl="0" latinLnBrk="0">
        <a:lnSpc>
          <a:spcPct val="100000"/>
        </a:lnSpc>
        <a:spcBef>
          <a:spcPts val="0"/>
        </a:spcBef>
        <a:spcAft>
          <a:spcPts val="0"/>
        </a:spcAft>
        <a:buClrTx/>
        <a:buSzTx/>
        <a:buFontTx/>
        <a:buNone/>
        <a:tabLst/>
        <a:defRPr sz="5800" b="1" i="0" u="none" strike="noStrike" cap="all" spc="580" baseline="0">
          <a:solidFill>
            <a:srgbClr val="FFFFFF"/>
          </a:solidFill>
          <a:uFillTx/>
          <a:latin typeface="+mn-lt"/>
          <a:ea typeface="+mn-ea"/>
          <a:cs typeface="+mn-cs"/>
          <a:sym typeface="Avenir Next Regular"/>
        </a:defRPr>
      </a:lvl6pPr>
      <a:lvl7pPr marL="0" marR="0" indent="1371600" algn="l" defTabSz="821531" rtl="0" latinLnBrk="0">
        <a:lnSpc>
          <a:spcPct val="100000"/>
        </a:lnSpc>
        <a:spcBef>
          <a:spcPts val="0"/>
        </a:spcBef>
        <a:spcAft>
          <a:spcPts val="0"/>
        </a:spcAft>
        <a:buClrTx/>
        <a:buSzTx/>
        <a:buFontTx/>
        <a:buNone/>
        <a:tabLst/>
        <a:defRPr sz="5800" b="1" i="0" u="none" strike="noStrike" cap="all" spc="580" baseline="0">
          <a:solidFill>
            <a:srgbClr val="FFFFFF"/>
          </a:solidFill>
          <a:uFillTx/>
          <a:latin typeface="+mn-lt"/>
          <a:ea typeface="+mn-ea"/>
          <a:cs typeface="+mn-cs"/>
          <a:sym typeface="Avenir Next Regular"/>
        </a:defRPr>
      </a:lvl7pPr>
      <a:lvl8pPr marL="0" marR="0" indent="1600200" algn="l" defTabSz="821531" rtl="0" latinLnBrk="0">
        <a:lnSpc>
          <a:spcPct val="100000"/>
        </a:lnSpc>
        <a:spcBef>
          <a:spcPts val="0"/>
        </a:spcBef>
        <a:spcAft>
          <a:spcPts val="0"/>
        </a:spcAft>
        <a:buClrTx/>
        <a:buSzTx/>
        <a:buFontTx/>
        <a:buNone/>
        <a:tabLst/>
        <a:defRPr sz="5800" b="1" i="0" u="none" strike="noStrike" cap="all" spc="580" baseline="0">
          <a:solidFill>
            <a:srgbClr val="FFFFFF"/>
          </a:solidFill>
          <a:uFillTx/>
          <a:latin typeface="+mn-lt"/>
          <a:ea typeface="+mn-ea"/>
          <a:cs typeface="+mn-cs"/>
          <a:sym typeface="Avenir Next Regular"/>
        </a:defRPr>
      </a:lvl8pPr>
      <a:lvl9pPr marL="0" marR="0" indent="1828800" algn="l" defTabSz="821531" rtl="0" latinLnBrk="0">
        <a:lnSpc>
          <a:spcPct val="100000"/>
        </a:lnSpc>
        <a:spcBef>
          <a:spcPts val="0"/>
        </a:spcBef>
        <a:spcAft>
          <a:spcPts val="0"/>
        </a:spcAft>
        <a:buClrTx/>
        <a:buSzTx/>
        <a:buFontTx/>
        <a:buNone/>
        <a:tabLst/>
        <a:defRPr sz="5800" b="1" i="0" u="none" strike="noStrike" cap="all" spc="580" baseline="0">
          <a:solidFill>
            <a:srgbClr val="FFFFFF"/>
          </a:solidFill>
          <a:uFillTx/>
          <a:latin typeface="+mn-lt"/>
          <a:ea typeface="+mn-ea"/>
          <a:cs typeface="+mn-cs"/>
          <a:sym typeface="Avenir Next Regular"/>
        </a:defRPr>
      </a:lvl9pPr>
    </p:titleStyle>
    <p:bodyStyle>
      <a:lvl1pPr marL="0" marR="0" indent="0" algn="l" defTabSz="821531"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mn-lt"/>
          <a:ea typeface="+mn-ea"/>
          <a:cs typeface="+mn-cs"/>
          <a:sym typeface="Avenir Next Regular"/>
        </a:defRPr>
      </a:lvl1pPr>
      <a:lvl2pPr marL="0" marR="0" indent="228600" algn="l" defTabSz="821531"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mn-lt"/>
          <a:ea typeface="+mn-ea"/>
          <a:cs typeface="+mn-cs"/>
          <a:sym typeface="Avenir Next Regular"/>
        </a:defRPr>
      </a:lvl2pPr>
      <a:lvl3pPr marL="0" marR="0" indent="457200" algn="l" defTabSz="821531"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mn-lt"/>
          <a:ea typeface="+mn-ea"/>
          <a:cs typeface="+mn-cs"/>
          <a:sym typeface="Avenir Next Regular"/>
        </a:defRPr>
      </a:lvl3pPr>
      <a:lvl4pPr marL="0" marR="0" indent="685800" algn="l" defTabSz="821531"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mn-lt"/>
          <a:ea typeface="+mn-ea"/>
          <a:cs typeface="+mn-cs"/>
          <a:sym typeface="Avenir Next Regular"/>
        </a:defRPr>
      </a:lvl4pPr>
      <a:lvl5pPr marL="0" marR="0" indent="914400" algn="l" defTabSz="821531"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mn-lt"/>
          <a:ea typeface="+mn-ea"/>
          <a:cs typeface="+mn-cs"/>
          <a:sym typeface="Avenir Next Regular"/>
        </a:defRPr>
      </a:lvl5pPr>
      <a:lvl6pPr marL="0" marR="0" indent="1143000" algn="l" defTabSz="821531"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mn-lt"/>
          <a:ea typeface="+mn-ea"/>
          <a:cs typeface="+mn-cs"/>
          <a:sym typeface="Avenir Next Regular"/>
        </a:defRPr>
      </a:lvl6pPr>
      <a:lvl7pPr marL="0" marR="0" indent="1371600" algn="l" defTabSz="821531"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mn-lt"/>
          <a:ea typeface="+mn-ea"/>
          <a:cs typeface="+mn-cs"/>
          <a:sym typeface="Avenir Next Regular"/>
        </a:defRPr>
      </a:lvl7pPr>
      <a:lvl8pPr marL="0" marR="0" indent="1600200" algn="l" defTabSz="821531"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mn-lt"/>
          <a:ea typeface="+mn-ea"/>
          <a:cs typeface="+mn-cs"/>
          <a:sym typeface="Avenir Next Regular"/>
        </a:defRPr>
      </a:lvl8pPr>
      <a:lvl9pPr marL="0" marR="0" indent="1828800" algn="l" defTabSz="821531" rtl="0" latinLnBrk="0">
        <a:lnSpc>
          <a:spcPct val="100000"/>
        </a:lnSpc>
        <a:spcBef>
          <a:spcPts val="0"/>
        </a:spcBef>
        <a:spcAft>
          <a:spcPts val="0"/>
        </a:spcAft>
        <a:buClrTx/>
        <a:buSzTx/>
        <a:buFontTx/>
        <a:buNone/>
        <a:tabLst/>
        <a:defRPr sz="2400" b="0" i="0" u="none" strike="noStrike" cap="none" spc="0" baseline="0">
          <a:solidFill>
            <a:srgbClr val="FFFFFF"/>
          </a:solidFill>
          <a:uFillTx/>
          <a:latin typeface="+mn-lt"/>
          <a:ea typeface="+mn-ea"/>
          <a:cs typeface="+mn-cs"/>
          <a:sym typeface="Avenir Next Regular"/>
        </a:defRPr>
      </a:lvl9pPr>
    </p:bodyStyle>
    <p:otherStyle>
      <a:lvl1pPr marL="0" marR="0" indent="0" algn="l" defTabSz="821531" latinLnBrk="0">
        <a:lnSpc>
          <a:spcPct val="100000"/>
        </a:lnSpc>
        <a:spcBef>
          <a:spcPts val="0"/>
        </a:spcBef>
        <a:spcAft>
          <a:spcPts val="0"/>
        </a:spcAft>
        <a:buClrTx/>
        <a:buSzTx/>
        <a:buFontTx/>
        <a:buNone/>
        <a:tabLst/>
        <a:defRPr sz="2400" b="0" i="0" u="none" strike="noStrike" cap="all" spc="239" baseline="0">
          <a:solidFill>
            <a:schemeClr val="tx1"/>
          </a:solidFill>
          <a:uFillTx/>
          <a:latin typeface="+mn-lt"/>
          <a:ea typeface="+mn-ea"/>
          <a:cs typeface="+mn-cs"/>
          <a:sym typeface="Avenir Next Regular"/>
        </a:defRPr>
      </a:lvl1pPr>
      <a:lvl2pPr marL="0" marR="0" indent="228600" algn="l" defTabSz="821531" latinLnBrk="0">
        <a:lnSpc>
          <a:spcPct val="100000"/>
        </a:lnSpc>
        <a:spcBef>
          <a:spcPts val="0"/>
        </a:spcBef>
        <a:spcAft>
          <a:spcPts val="0"/>
        </a:spcAft>
        <a:buClrTx/>
        <a:buSzTx/>
        <a:buFontTx/>
        <a:buNone/>
        <a:tabLst/>
        <a:defRPr sz="2400" b="0" i="0" u="none" strike="noStrike" cap="all" spc="239" baseline="0">
          <a:solidFill>
            <a:schemeClr val="tx1"/>
          </a:solidFill>
          <a:uFillTx/>
          <a:latin typeface="+mn-lt"/>
          <a:ea typeface="+mn-ea"/>
          <a:cs typeface="+mn-cs"/>
          <a:sym typeface="Avenir Next Regular"/>
        </a:defRPr>
      </a:lvl2pPr>
      <a:lvl3pPr marL="0" marR="0" indent="457200" algn="l" defTabSz="821531" latinLnBrk="0">
        <a:lnSpc>
          <a:spcPct val="100000"/>
        </a:lnSpc>
        <a:spcBef>
          <a:spcPts val="0"/>
        </a:spcBef>
        <a:spcAft>
          <a:spcPts val="0"/>
        </a:spcAft>
        <a:buClrTx/>
        <a:buSzTx/>
        <a:buFontTx/>
        <a:buNone/>
        <a:tabLst/>
        <a:defRPr sz="2400" b="0" i="0" u="none" strike="noStrike" cap="all" spc="239" baseline="0">
          <a:solidFill>
            <a:schemeClr val="tx1"/>
          </a:solidFill>
          <a:uFillTx/>
          <a:latin typeface="+mn-lt"/>
          <a:ea typeface="+mn-ea"/>
          <a:cs typeface="+mn-cs"/>
          <a:sym typeface="Avenir Next Regular"/>
        </a:defRPr>
      </a:lvl3pPr>
      <a:lvl4pPr marL="0" marR="0" indent="685800" algn="l" defTabSz="821531" latinLnBrk="0">
        <a:lnSpc>
          <a:spcPct val="100000"/>
        </a:lnSpc>
        <a:spcBef>
          <a:spcPts val="0"/>
        </a:spcBef>
        <a:spcAft>
          <a:spcPts val="0"/>
        </a:spcAft>
        <a:buClrTx/>
        <a:buSzTx/>
        <a:buFontTx/>
        <a:buNone/>
        <a:tabLst/>
        <a:defRPr sz="2400" b="0" i="0" u="none" strike="noStrike" cap="all" spc="239" baseline="0">
          <a:solidFill>
            <a:schemeClr val="tx1"/>
          </a:solidFill>
          <a:uFillTx/>
          <a:latin typeface="+mn-lt"/>
          <a:ea typeface="+mn-ea"/>
          <a:cs typeface="+mn-cs"/>
          <a:sym typeface="Avenir Next Regular"/>
        </a:defRPr>
      </a:lvl4pPr>
      <a:lvl5pPr marL="0" marR="0" indent="914400" algn="l" defTabSz="821531" latinLnBrk="0">
        <a:lnSpc>
          <a:spcPct val="100000"/>
        </a:lnSpc>
        <a:spcBef>
          <a:spcPts val="0"/>
        </a:spcBef>
        <a:spcAft>
          <a:spcPts val="0"/>
        </a:spcAft>
        <a:buClrTx/>
        <a:buSzTx/>
        <a:buFontTx/>
        <a:buNone/>
        <a:tabLst/>
        <a:defRPr sz="2400" b="0" i="0" u="none" strike="noStrike" cap="all" spc="239" baseline="0">
          <a:solidFill>
            <a:schemeClr val="tx1"/>
          </a:solidFill>
          <a:uFillTx/>
          <a:latin typeface="+mn-lt"/>
          <a:ea typeface="+mn-ea"/>
          <a:cs typeface="+mn-cs"/>
          <a:sym typeface="Avenir Next Regular"/>
        </a:defRPr>
      </a:lvl5pPr>
      <a:lvl6pPr marL="0" marR="0" indent="1143000" algn="l" defTabSz="821531" latinLnBrk="0">
        <a:lnSpc>
          <a:spcPct val="100000"/>
        </a:lnSpc>
        <a:spcBef>
          <a:spcPts val="0"/>
        </a:spcBef>
        <a:spcAft>
          <a:spcPts val="0"/>
        </a:spcAft>
        <a:buClrTx/>
        <a:buSzTx/>
        <a:buFontTx/>
        <a:buNone/>
        <a:tabLst/>
        <a:defRPr sz="2400" b="0" i="0" u="none" strike="noStrike" cap="all" spc="239" baseline="0">
          <a:solidFill>
            <a:schemeClr val="tx1"/>
          </a:solidFill>
          <a:uFillTx/>
          <a:latin typeface="+mn-lt"/>
          <a:ea typeface="+mn-ea"/>
          <a:cs typeface="+mn-cs"/>
          <a:sym typeface="Avenir Next Regular"/>
        </a:defRPr>
      </a:lvl6pPr>
      <a:lvl7pPr marL="0" marR="0" indent="1371600" algn="l" defTabSz="821531" latinLnBrk="0">
        <a:lnSpc>
          <a:spcPct val="100000"/>
        </a:lnSpc>
        <a:spcBef>
          <a:spcPts val="0"/>
        </a:spcBef>
        <a:spcAft>
          <a:spcPts val="0"/>
        </a:spcAft>
        <a:buClrTx/>
        <a:buSzTx/>
        <a:buFontTx/>
        <a:buNone/>
        <a:tabLst/>
        <a:defRPr sz="2400" b="0" i="0" u="none" strike="noStrike" cap="all" spc="239" baseline="0">
          <a:solidFill>
            <a:schemeClr val="tx1"/>
          </a:solidFill>
          <a:uFillTx/>
          <a:latin typeface="+mn-lt"/>
          <a:ea typeface="+mn-ea"/>
          <a:cs typeface="+mn-cs"/>
          <a:sym typeface="Avenir Next Regular"/>
        </a:defRPr>
      </a:lvl7pPr>
      <a:lvl8pPr marL="0" marR="0" indent="1600200" algn="l" defTabSz="821531" latinLnBrk="0">
        <a:lnSpc>
          <a:spcPct val="100000"/>
        </a:lnSpc>
        <a:spcBef>
          <a:spcPts val="0"/>
        </a:spcBef>
        <a:spcAft>
          <a:spcPts val="0"/>
        </a:spcAft>
        <a:buClrTx/>
        <a:buSzTx/>
        <a:buFontTx/>
        <a:buNone/>
        <a:tabLst/>
        <a:defRPr sz="2400" b="0" i="0" u="none" strike="noStrike" cap="all" spc="239" baseline="0">
          <a:solidFill>
            <a:schemeClr val="tx1"/>
          </a:solidFill>
          <a:uFillTx/>
          <a:latin typeface="+mn-lt"/>
          <a:ea typeface="+mn-ea"/>
          <a:cs typeface="+mn-cs"/>
          <a:sym typeface="Avenir Next Regular"/>
        </a:defRPr>
      </a:lvl8pPr>
      <a:lvl9pPr marL="0" marR="0" indent="1828800" algn="l" defTabSz="821531" latinLnBrk="0">
        <a:lnSpc>
          <a:spcPct val="100000"/>
        </a:lnSpc>
        <a:spcBef>
          <a:spcPts val="0"/>
        </a:spcBef>
        <a:spcAft>
          <a:spcPts val="0"/>
        </a:spcAft>
        <a:buClrTx/>
        <a:buSzTx/>
        <a:buFontTx/>
        <a:buNone/>
        <a:tabLst/>
        <a:defRPr sz="2400" b="0" i="0" u="none" strike="noStrike" cap="all" spc="239"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he dowry paid"/>
          <p:cNvSpPr txBox="1">
            <a:spLocks noGrp="1"/>
          </p:cNvSpPr>
          <p:nvPr>
            <p:ph type="ctrTitle"/>
          </p:nvPr>
        </p:nvSpPr>
        <p:spPr>
          <a:xfrm>
            <a:off x="2268763" y="-121836"/>
            <a:ext cx="8885761" cy="2258933"/>
          </a:xfrm>
          <a:prstGeom prst="rect">
            <a:avLst/>
          </a:prstGeom>
        </p:spPr>
        <p:txBody>
          <a:bodyPr/>
          <a:lstStyle/>
          <a:p>
            <a:r>
              <a:t>The dowry paid</a:t>
            </a:r>
          </a:p>
        </p:txBody>
      </p:sp>
      <p:sp>
        <p:nvSpPr>
          <p:cNvPr id="342"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43" name="John 14:16 You didn’t choose me, but I’ve chosen and commissioned you to go into the world[b] to bear fruit. And your fruit will last, because whatever you ask of my Father, for my sake,[c] he will give it to you!"/>
          <p:cNvSpPr txBox="1">
            <a:spLocks noGrp="1"/>
          </p:cNvSpPr>
          <p:nvPr>
            <p:ph type="subTitle" sz="quarter" idx="1"/>
          </p:nvPr>
        </p:nvSpPr>
        <p:spPr>
          <a:xfrm>
            <a:off x="1246419" y="3782117"/>
            <a:ext cx="8987254" cy="5479550"/>
          </a:xfrm>
          <a:prstGeom prst="rect">
            <a:avLst/>
          </a:prstGeom>
        </p:spPr>
        <p:txBody>
          <a:bodyPr/>
          <a:lstStyle/>
          <a:p>
            <a:pPr>
              <a:defRPr sz="4400"/>
            </a:pPr>
            <a:r>
              <a:t>John 14:16 </a:t>
            </a:r>
            <a:r>
              <a:rPr b="1" cap="all"/>
              <a:t>You didn’t choose me, but I’ve chosen </a:t>
            </a:r>
            <a:r>
              <a:t>and commissioned you to go into the world[b] to bear fruit. And your fruit will last, because whatever you ask of my Father, for my sake,[c] he will give it to you!</a:t>
            </a:r>
          </a:p>
        </p:txBody>
      </p:sp>
      <p:sp>
        <p:nvSpPr>
          <p:cNvPr id="344" name="Line"/>
          <p:cNvSpPr/>
          <p:nvPr/>
        </p:nvSpPr>
        <p:spPr>
          <a:xfrm>
            <a:off x="2787992" y="2387319"/>
            <a:ext cx="2003277" cy="1"/>
          </a:xfrm>
          <a:prstGeom prst="line">
            <a:avLst/>
          </a:prstGeom>
          <a:ln w="12700">
            <a:solidFill>
              <a:srgbClr val="FFFFFF"/>
            </a:solidFill>
            <a:miter lim="400000"/>
          </a:ln>
        </p:spPr>
        <p:txBody>
          <a:bodyPr lIns="71437" tIns="71437" rIns="71437" bIns="71437" anchor="ctr"/>
          <a:lstStyle/>
          <a:p>
            <a:endParaRPr/>
          </a:p>
        </p:txBody>
      </p:sp>
      <p:pic>
        <p:nvPicPr>
          <p:cNvPr id="345" name="IMG_1883.JPG" descr="IMG_1883.JPG"/>
          <p:cNvPicPr>
            <a:picLocks noChangeAspect="1"/>
          </p:cNvPicPr>
          <p:nvPr/>
        </p:nvPicPr>
        <p:blipFill>
          <a:blip r:embed="rId2">
            <a:alphaModFix amt="29304"/>
          </a:blip>
          <a:stretch>
            <a:fillRect/>
          </a:stretch>
        </p:blipFill>
        <p:spPr>
          <a:xfrm>
            <a:off x="11158097" y="0"/>
            <a:ext cx="13711237" cy="13716001"/>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he dowry paid"/>
          <p:cNvSpPr txBox="1">
            <a:spLocks noGrp="1"/>
          </p:cNvSpPr>
          <p:nvPr>
            <p:ph type="ctrTitle"/>
          </p:nvPr>
        </p:nvSpPr>
        <p:spPr>
          <a:xfrm>
            <a:off x="2249871" y="-877513"/>
            <a:ext cx="8885761" cy="2258933"/>
          </a:xfrm>
          <a:prstGeom prst="rect">
            <a:avLst/>
          </a:prstGeom>
        </p:spPr>
        <p:txBody>
          <a:bodyPr/>
          <a:lstStyle/>
          <a:p>
            <a:r>
              <a:t>The dowry paid</a:t>
            </a:r>
          </a:p>
        </p:txBody>
      </p:sp>
      <p:sp>
        <p:nvSpPr>
          <p:cNvPr id="395"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96" name="John 3:29 He is the Bridegroom,and the bride belongs to him. I am the friend of the Bridegroom who stands nearby and listens with great joy to the Bridegroom’s voice. Because of his words, my joy is complete and overflows! 30 It is necessary for him to i"/>
          <p:cNvSpPr txBox="1">
            <a:spLocks noGrp="1"/>
          </p:cNvSpPr>
          <p:nvPr>
            <p:ph type="subTitle" sz="half" idx="1"/>
          </p:nvPr>
        </p:nvSpPr>
        <p:spPr>
          <a:xfrm>
            <a:off x="1194950" y="2361301"/>
            <a:ext cx="11397092" cy="10284708"/>
          </a:xfrm>
          <a:prstGeom prst="rect">
            <a:avLst/>
          </a:prstGeom>
        </p:spPr>
        <p:txBody>
          <a:bodyPr/>
          <a:lstStyle/>
          <a:p>
            <a:pPr>
              <a:defRPr sz="5600"/>
            </a:pPr>
            <a:r>
              <a:t>John 3:29 He is the Bridegroom,and the bride belongs to him. </a:t>
            </a:r>
            <a:r>
              <a:rPr b="1"/>
              <a:t>I am the friend of the Bridegroom who stands nearby and listens with great joy to the Bridegroom’s voice.</a:t>
            </a:r>
            <a:r>
              <a:t> Because of his words, my joy is complete and overflows! 30 It is necessary for him to increase and for me to decrease.</a:t>
            </a:r>
          </a:p>
        </p:txBody>
      </p:sp>
      <p:sp>
        <p:nvSpPr>
          <p:cNvPr id="397" name="Line"/>
          <p:cNvSpPr/>
          <p:nvPr/>
        </p:nvSpPr>
        <p:spPr>
          <a:xfrm>
            <a:off x="2844668" y="1442723"/>
            <a:ext cx="2003277" cy="1"/>
          </a:xfrm>
          <a:prstGeom prst="line">
            <a:avLst/>
          </a:prstGeom>
          <a:ln w="12700">
            <a:solidFill>
              <a:srgbClr val="FFFFFF"/>
            </a:solidFill>
            <a:miter lim="400000"/>
          </a:ln>
        </p:spPr>
        <p:txBody>
          <a:bodyPr lIns="71437" tIns="71437" rIns="71437" bIns="71437" anchor="ctr"/>
          <a:lstStyle/>
          <a:p>
            <a:endParaRPr/>
          </a:p>
        </p:txBody>
      </p:sp>
      <p:pic>
        <p:nvPicPr>
          <p:cNvPr id="398" name="IMG_1895.JPG" descr="IMG_1895.JPG"/>
          <p:cNvPicPr>
            <a:picLocks noChangeAspect="1"/>
          </p:cNvPicPr>
          <p:nvPr/>
        </p:nvPicPr>
        <p:blipFill>
          <a:blip r:embed="rId2">
            <a:alphaModFix amt="63135"/>
          </a:blip>
          <a:stretch>
            <a:fillRect/>
          </a:stretch>
        </p:blipFill>
        <p:spPr>
          <a:xfrm>
            <a:off x="14504012" y="-3829409"/>
            <a:ext cx="11522018" cy="20483588"/>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he dowry paid"/>
          <p:cNvSpPr txBox="1">
            <a:spLocks noGrp="1"/>
          </p:cNvSpPr>
          <p:nvPr>
            <p:ph type="ctrTitle"/>
          </p:nvPr>
        </p:nvSpPr>
        <p:spPr>
          <a:xfrm>
            <a:off x="2249871" y="-877513"/>
            <a:ext cx="8885761" cy="2258933"/>
          </a:xfrm>
          <a:prstGeom prst="rect">
            <a:avLst/>
          </a:prstGeom>
        </p:spPr>
        <p:txBody>
          <a:bodyPr/>
          <a:lstStyle/>
          <a:p>
            <a:r>
              <a:t>The dowry paid</a:t>
            </a:r>
          </a:p>
        </p:txBody>
      </p:sp>
      <p:sp>
        <p:nvSpPr>
          <p:cNvPr id="401"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402" name="2 Corinthians11:2 You need to know that God’s passion is burning inside me for you, because, like a loving father, I have pledged your hand in marriage to Christ, your true bridegroom. I’ve also promised that I would present his fiancée to him as a pure "/>
          <p:cNvSpPr txBox="1">
            <a:spLocks noGrp="1"/>
          </p:cNvSpPr>
          <p:nvPr>
            <p:ph type="subTitle" sz="half" idx="1"/>
          </p:nvPr>
        </p:nvSpPr>
        <p:spPr>
          <a:xfrm>
            <a:off x="1241857" y="2337848"/>
            <a:ext cx="11397091" cy="9040304"/>
          </a:xfrm>
          <a:prstGeom prst="rect">
            <a:avLst/>
          </a:prstGeom>
        </p:spPr>
        <p:txBody>
          <a:bodyPr/>
          <a:lstStyle/>
          <a:p>
            <a:pPr>
              <a:defRPr sz="5600"/>
            </a:pPr>
            <a:r>
              <a:t>2 Corinthians11:2 You need to know that God’s passion is burning inside me for you, because, like a loving father, </a:t>
            </a:r>
            <a:r>
              <a:rPr b="1"/>
              <a:t>I have pledged your hand in marriage to Christ</a:t>
            </a:r>
            <a:r>
              <a:t>, your true bridegroom. </a:t>
            </a:r>
            <a:r>
              <a:rPr b="1"/>
              <a:t>I’ve also promised that I would present his fiancée to him as a pure virgin bride</a:t>
            </a:r>
            <a:r>
              <a:t>.</a:t>
            </a:r>
          </a:p>
        </p:txBody>
      </p:sp>
      <p:sp>
        <p:nvSpPr>
          <p:cNvPr id="403" name="Line"/>
          <p:cNvSpPr/>
          <p:nvPr/>
        </p:nvSpPr>
        <p:spPr>
          <a:xfrm>
            <a:off x="2844668" y="1442723"/>
            <a:ext cx="2003277" cy="1"/>
          </a:xfrm>
          <a:prstGeom prst="line">
            <a:avLst/>
          </a:prstGeom>
          <a:ln w="12700">
            <a:solidFill>
              <a:srgbClr val="FFFFFF"/>
            </a:solidFill>
            <a:miter lim="400000"/>
          </a:ln>
        </p:spPr>
        <p:txBody>
          <a:bodyPr lIns="71437" tIns="71437" rIns="71437" bIns="71437" anchor="ctr"/>
          <a:lstStyle/>
          <a:p>
            <a:endParaRPr/>
          </a:p>
        </p:txBody>
      </p:sp>
      <p:pic>
        <p:nvPicPr>
          <p:cNvPr id="404" name="IMG_1895.JPG" descr="IMG_1895.JPG"/>
          <p:cNvPicPr>
            <a:picLocks noChangeAspect="1"/>
          </p:cNvPicPr>
          <p:nvPr/>
        </p:nvPicPr>
        <p:blipFill>
          <a:blip r:embed="rId2">
            <a:alphaModFix amt="63135"/>
          </a:blip>
          <a:stretch>
            <a:fillRect/>
          </a:stretch>
        </p:blipFill>
        <p:spPr>
          <a:xfrm>
            <a:off x="14504012" y="-3829409"/>
            <a:ext cx="11522018" cy="20483588"/>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he dowry paid"/>
          <p:cNvSpPr txBox="1">
            <a:spLocks noGrp="1"/>
          </p:cNvSpPr>
          <p:nvPr>
            <p:ph type="ctrTitle"/>
          </p:nvPr>
        </p:nvSpPr>
        <p:spPr>
          <a:xfrm>
            <a:off x="2249871" y="-877513"/>
            <a:ext cx="8885761" cy="2258933"/>
          </a:xfrm>
          <a:prstGeom prst="rect">
            <a:avLst/>
          </a:prstGeom>
        </p:spPr>
        <p:txBody>
          <a:bodyPr/>
          <a:lstStyle/>
          <a:p>
            <a:r>
              <a:t>The dowry paid</a:t>
            </a:r>
          </a:p>
        </p:txBody>
      </p:sp>
      <p:sp>
        <p:nvSpPr>
          <p:cNvPr id="407"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408" name="Ephesians 5:25 Husbands, love your wives, just as Christ loved the church and gave himself up for her 26 to make her holy, cleansing her by the washing with water through the word,"/>
          <p:cNvSpPr txBox="1">
            <a:spLocks noGrp="1"/>
          </p:cNvSpPr>
          <p:nvPr>
            <p:ph type="subTitle" sz="half" idx="1"/>
          </p:nvPr>
        </p:nvSpPr>
        <p:spPr>
          <a:xfrm>
            <a:off x="1241857" y="2337848"/>
            <a:ext cx="11397091" cy="6846770"/>
          </a:xfrm>
          <a:prstGeom prst="rect">
            <a:avLst/>
          </a:prstGeom>
        </p:spPr>
        <p:txBody>
          <a:bodyPr/>
          <a:lstStyle/>
          <a:p>
            <a:pPr>
              <a:defRPr sz="5600"/>
            </a:pPr>
            <a:r>
              <a:t>Ephesians 5:25 Husbands, love your wives, just as Christ loved the church and gave himself up for her 26 </a:t>
            </a:r>
            <a:r>
              <a:rPr b="1" cap="all"/>
              <a:t>to make her holy, cleansing her by the washing with water through the word,</a:t>
            </a:r>
          </a:p>
        </p:txBody>
      </p:sp>
      <p:sp>
        <p:nvSpPr>
          <p:cNvPr id="409" name="Line"/>
          <p:cNvSpPr/>
          <p:nvPr/>
        </p:nvSpPr>
        <p:spPr>
          <a:xfrm>
            <a:off x="2844668" y="1442723"/>
            <a:ext cx="2003277" cy="1"/>
          </a:xfrm>
          <a:prstGeom prst="line">
            <a:avLst/>
          </a:prstGeom>
          <a:ln w="12700">
            <a:solidFill>
              <a:srgbClr val="FFFFFF"/>
            </a:solidFill>
            <a:miter lim="400000"/>
          </a:ln>
        </p:spPr>
        <p:txBody>
          <a:bodyPr lIns="71437" tIns="71437" rIns="71437" bIns="71437" anchor="ctr"/>
          <a:lstStyle/>
          <a:p>
            <a:endParaRPr/>
          </a:p>
        </p:txBody>
      </p:sp>
      <p:pic>
        <p:nvPicPr>
          <p:cNvPr id="410" name="IMG_1895.JPG" descr="IMG_1895.JPG"/>
          <p:cNvPicPr>
            <a:picLocks noChangeAspect="1"/>
          </p:cNvPicPr>
          <p:nvPr/>
        </p:nvPicPr>
        <p:blipFill>
          <a:blip r:embed="rId2">
            <a:alphaModFix amt="63135"/>
          </a:blip>
          <a:stretch>
            <a:fillRect/>
          </a:stretch>
        </p:blipFill>
        <p:spPr>
          <a:xfrm>
            <a:off x="14504012" y="-3829409"/>
            <a:ext cx="11522018" cy="20483588"/>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he dowry paid"/>
          <p:cNvSpPr txBox="1">
            <a:spLocks noGrp="1"/>
          </p:cNvSpPr>
          <p:nvPr>
            <p:ph type="ctrTitle"/>
          </p:nvPr>
        </p:nvSpPr>
        <p:spPr>
          <a:xfrm>
            <a:off x="2249871" y="-877513"/>
            <a:ext cx="8885761" cy="2258933"/>
          </a:xfrm>
          <a:prstGeom prst="rect">
            <a:avLst/>
          </a:prstGeom>
        </p:spPr>
        <p:txBody>
          <a:bodyPr/>
          <a:lstStyle/>
          <a:p>
            <a:r>
              <a:t>The dowry paid</a:t>
            </a:r>
          </a:p>
        </p:txBody>
      </p:sp>
      <p:sp>
        <p:nvSpPr>
          <p:cNvPr id="413"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414" name="2 Timothy 3:1 But mark this: There will be terrible times in the last days. 2 People (1)will be lovers of themselves, (2) lovers of money, (3) boastful, (4) proud, (5) abusive, (6) disobedient to their parents, (7) ungrateful, (8) unholy, 3 (9) without l"/>
          <p:cNvSpPr txBox="1">
            <a:spLocks noGrp="1"/>
          </p:cNvSpPr>
          <p:nvPr>
            <p:ph type="subTitle" idx="1"/>
          </p:nvPr>
        </p:nvSpPr>
        <p:spPr>
          <a:xfrm>
            <a:off x="561709" y="2474446"/>
            <a:ext cx="22758979" cy="8767108"/>
          </a:xfrm>
          <a:prstGeom prst="rect">
            <a:avLst/>
          </a:prstGeom>
        </p:spPr>
        <p:txBody>
          <a:bodyPr/>
          <a:lstStyle>
            <a:lvl1pPr>
              <a:defRPr sz="5600"/>
            </a:lvl1pPr>
          </a:lstStyle>
          <a:p>
            <a:r>
              <a:t>2 Timothy 3:1 But mark this: There will be terrible times in the last days. 2 People (1)will be lovers of themselves, (2) lovers of money, (3) boastful, (4) proud, (5) abusive, (6) disobedient to their parents, (7) ungrateful, (8) unholy, 3 (9) without love, (10)munforgiving, slanderous, (11) without self-control, (12) brutal, (13) not lovers of the good, 4 (14) treacherous, (15) rash, (16) conceited, (17) lovers of pleasure rather than lovers of God— 5 (18) having a form of godliness but denying its power. Have nothing to do with such people.</a:t>
            </a:r>
          </a:p>
        </p:txBody>
      </p:sp>
      <p:sp>
        <p:nvSpPr>
          <p:cNvPr id="415" name="Line"/>
          <p:cNvSpPr/>
          <p:nvPr/>
        </p:nvSpPr>
        <p:spPr>
          <a:xfrm>
            <a:off x="2844668" y="1442723"/>
            <a:ext cx="2003277" cy="1"/>
          </a:xfrm>
          <a:prstGeom prst="line">
            <a:avLst/>
          </a:prstGeom>
          <a:ln w="12700">
            <a:solidFill>
              <a:srgbClr val="FFFFFF"/>
            </a:solidFill>
            <a:miter lim="400000"/>
          </a:ln>
        </p:spPr>
        <p:txBody>
          <a:bodyPr lIns="71437" tIns="71437" rIns="71437" bIns="71437" anchor="ctr"/>
          <a:lstStyle/>
          <a:p>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he dowry paid"/>
          <p:cNvSpPr txBox="1">
            <a:spLocks noGrp="1"/>
          </p:cNvSpPr>
          <p:nvPr>
            <p:ph type="ctrTitle"/>
          </p:nvPr>
        </p:nvSpPr>
        <p:spPr>
          <a:xfrm>
            <a:off x="2249871" y="-877513"/>
            <a:ext cx="8885761" cy="2258933"/>
          </a:xfrm>
          <a:prstGeom prst="rect">
            <a:avLst/>
          </a:prstGeom>
        </p:spPr>
        <p:txBody>
          <a:bodyPr/>
          <a:lstStyle/>
          <a:p>
            <a:r>
              <a:t>The dowry paid</a:t>
            </a:r>
          </a:p>
        </p:txBody>
      </p:sp>
      <p:sp>
        <p:nvSpPr>
          <p:cNvPr id="418"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419" name="1 Corinthians 12:1 Now about the gifts of the Spirit, brothers and sisters, I do not want you to be uninformed."/>
          <p:cNvSpPr txBox="1">
            <a:spLocks noGrp="1"/>
          </p:cNvSpPr>
          <p:nvPr>
            <p:ph type="subTitle" sz="half" idx="1"/>
          </p:nvPr>
        </p:nvSpPr>
        <p:spPr>
          <a:xfrm>
            <a:off x="1171497" y="2689649"/>
            <a:ext cx="11397091" cy="7076540"/>
          </a:xfrm>
          <a:prstGeom prst="rect">
            <a:avLst/>
          </a:prstGeom>
        </p:spPr>
        <p:txBody>
          <a:bodyPr/>
          <a:lstStyle>
            <a:lvl1pPr>
              <a:defRPr sz="7400"/>
            </a:lvl1pPr>
          </a:lstStyle>
          <a:p>
            <a:r>
              <a:t>1 Corinthians 12:1 Now about the gifts of the Spirit, brothers and sisters, I do not want you to be uninformed.</a:t>
            </a:r>
          </a:p>
        </p:txBody>
      </p:sp>
      <p:sp>
        <p:nvSpPr>
          <p:cNvPr id="420" name="Line"/>
          <p:cNvSpPr/>
          <p:nvPr/>
        </p:nvSpPr>
        <p:spPr>
          <a:xfrm>
            <a:off x="2844668" y="1442723"/>
            <a:ext cx="2003277" cy="1"/>
          </a:xfrm>
          <a:prstGeom prst="line">
            <a:avLst/>
          </a:prstGeom>
          <a:ln w="12700">
            <a:solidFill>
              <a:srgbClr val="FFFFFF"/>
            </a:solidFill>
            <a:miter lim="400000"/>
          </a:ln>
        </p:spPr>
        <p:txBody>
          <a:bodyPr lIns="71437" tIns="71437" rIns="71437" bIns="71437" anchor="ctr"/>
          <a:lstStyle/>
          <a:p>
            <a:endParaRPr/>
          </a:p>
        </p:txBody>
      </p:sp>
      <p:pic>
        <p:nvPicPr>
          <p:cNvPr id="421" name="IMG_1895.JPG" descr="IMG_1895.JPG"/>
          <p:cNvPicPr>
            <a:picLocks noChangeAspect="1"/>
          </p:cNvPicPr>
          <p:nvPr/>
        </p:nvPicPr>
        <p:blipFill>
          <a:blip r:embed="rId2">
            <a:alphaModFix amt="63135"/>
          </a:blip>
          <a:stretch>
            <a:fillRect/>
          </a:stretch>
        </p:blipFill>
        <p:spPr>
          <a:xfrm>
            <a:off x="14504012" y="-3829409"/>
            <a:ext cx="11522018" cy="20483588"/>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The dowry paid"/>
          <p:cNvSpPr txBox="1">
            <a:spLocks noGrp="1"/>
          </p:cNvSpPr>
          <p:nvPr>
            <p:ph type="ctrTitle"/>
          </p:nvPr>
        </p:nvSpPr>
        <p:spPr>
          <a:xfrm>
            <a:off x="2249871" y="-877513"/>
            <a:ext cx="8885761" cy="2258933"/>
          </a:xfrm>
          <a:prstGeom prst="rect">
            <a:avLst/>
          </a:prstGeom>
        </p:spPr>
        <p:txBody>
          <a:bodyPr/>
          <a:lstStyle/>
          <a:p>
            <a:r>
              <a:t>The dowry paid</a:t>
            </a:r>
          </a:p>
        </p:txBody>
      </p:sp>
      <p:sp>
        <p:nvSpPr>
          <p:cNvPr id="424"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425" name="The word “GIFT” comes from the Greek word CHARISMA which, in its most general meaning, means a gift, but it also indicates a favor that is received without merit (Strong 5486), that is, a gift of divine grace. Simon Magus (Acts 8: 9-24), upon seeing the "/>
          <p:cNvSpPr txBox="1">
            <a:spLocks noGrp="1"/>
          </p:cNvSpPr>
          <p:nvPr>
            <p:ph type="subTitle" idx="1"/>
          </p:nvPr>
        </p:nvSpPr>
        <p:spPr>
          <a:xfrm>
            <a:off x="491348" y="1745696"/>
            <a:ext cx="13837253" cy="11194076"/>
          </a:xfrm>
          <a:prstGeom prst="rect">
            <a:avLst/>
          </a:prstGeom>
        </p:spPr>
        <p:txBody>
          <a:bodyPr/>
          <a:lstStyle/>
          <a:p>
            <a:pPr>
              <a:defRPr sz="5600"/>
            </a:pPr>
            <a:r>
              <a:t>The word “GIFT” comes from the Greek word CHARISMA which, in its most general meaning, means a gift, but it also indicates a favor that is received without merit (Strong 5486), that is, a gift of divine grace. Simon Magus (Acts 8: 9-24), upon seeing the power of the Holy Spirit, dared to offer money in exchange for the gift of God.</a:t>
            </a:r>
          </a:p>
          <a:p>
            <a:pPr>
              <a:defRPr sz="5600"/>
            </a:pPr>
            <a:r>
              <a:t>The gifts of the Holy Spirit must be longed for by the entire church, since with them the bride of the Lamb will be adorned.</a:t>
            </a:r>
          </a:p>
        </p:txBody>
      </p:sp>
      <p:sp>
        <p:nvSpPr>
          <p:cNvPr id="426" name="Line"/>
          <p:cNvSpPr/>
          <p:nvPr/>
        </p:nvSpPr>
        <p:spPr>
          <a:xfrm>
            <a:off x="2844668" y="1442723"/>
            <a:ext cx="2003277" cy="1"/>
          </a:xfrm>
          <a:prstGeom prst="line">
            <a:avLst/>
          </a:prstGeom>
          <a:ln w="12700">
            <a:solidFill>
              <a:srgbClr val="FFFFFF"/>
            </a:solidFill>
            <a:miter lim="400000"/>
          </a:ln>
        </p:spPr>
        <p:txBody>
          <a:bodyPr lIns="71437" tIns="71437" rIns="71437" bIns="71437" anchor="ctr"/>
          <a:lstStyle/>
          <a:p>
            <a:endParaRPr/>
          </a:p>
        </p:txBody>
      </p:sp>
      <p:pic>
        <p:nvPicPr>
          <p:cNvPr id="427" name="IMG_1895.JPG" descr="IMG_1895.JPG"/>
          <p:cNvPicPr>
            <a:picLocks noChangeAspect="1"/>
          </p:cNvPicPr>
          <p:nvPr/>
        </p:nvPicPr>
        <p:blipFill>
          <a:blip r:embed="rId2">
            <a:alphaModFix amt="63135"/>
          </a:blip>
          <a:stretch>
            <a:fillRect/>
          </a:stretch>
        </p:blipFill>
        <p:spPr>
          <a:xfrm>
            <a:off x="14504012" y="-3829409"/>
            <a:ext cx="11522018" cy="20483588"/>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1 Corinthians 12"/>
          <p:cNvSpPr txBox="1">
            <a:spLocks noGrp="1"/>
          </p:cNvSpPr>
          <p:nvPr>
            <p:ph type="ctrTitle"/>
          </p:nvPr>
        </p:nvSpPr>
        <p:spPr>
          <a:xfrm>
            <a:off x="2249871" y="-877513"/>
            <a:ext cx="8885761" cy="2258933"/>
          </a:xfrm>
          <a:prstGeom prst="rect">
            <a:avLst/>
          </a:prstGeom>
        </p:spPr>
        <p:txBody>
          <a:bodyPr/>
          <a:lstStyle/>
          <a:p>
            <a:r>
              <a:t>1 Corinthians 12</a:t>
            </a:r>
          </a:p>
        </p:txBody>
      </p:sp>
      <p:sp>
        <p:nvSpPr>
          <p:cNvPr id="430"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431" name="POWER…"/>
          <p:cNvSpPr txBox="1">
            <a:spLocks noGrp="1"/>
          </p:cNvSpPr>
          <p:nvPr>
            <p:ph type="subTitle" sz="half" idx="1"/>
          </p:nvPr>
        </p:nvSpPr>
        <p:spPr>
          <a:xfrm>
            <a:off x="11036794" y="2543111"/>
            <a:ext cx="11763276" cy="7691567"/>
          </a:xfrm>
          <a:prstGeom prst="rect">
            <a:avLst/>
          </a:prstGeom>
        </p:spPr>
        <p:txBody>
          <a:bodyPr/>
          <a:lstStyle/>
          <a:p>
            <a:pPr>
              <a:defRPr sz="5600"/>
            </a:pPr>
            <a:r>
              <a:t>POWER</a:t>
            </a:r>
          </a:p>
          <a:p>
            <a:pPr>
              <a:defRPr sz="5600"/>
            </a:pPr>
            <a:r>
              <a:t>1. Faith</a:t>
            </a:r>
          </a:p>
          <a:p>
            <a:pPr>
              <a:defRPr sz="5600"/>
            </a:pPr>
            <a:r>
              <a:t>2. Healing</a:t>
            </a:r>
          </a:p>
          <a:p>
            <a:pPr>
              <a:defRPr sz="5600"/>
            </a:pPr>
            <a:r>
              <a:t>3. Miracles</a:t>
            </a:r>
          </a:p>
        </p:txBody>
      </p:sp>
      <p:sp>
        <p:nvSpPr>
          <p:cNvPr id="432" name="Line"/>
          <p:cNvSpPr/>
          <p:nvPr/>
        </p:nvSpPr>
        <p:spPr>
          <a:xfrm>
            <a:off x="2844668" y="1442723"/>
            <a:ext cx="2003277" cy="1"/>
          </a:xfrm>
          <a:prstGeom prst="line">
            <a:avLst/>
          </a:prstGeom>
          <a:ln w="12700">
            <a:solidFill>
              <a:srgbClr val="FFFFFF"/>
            </a:solidFill>
            <a:miter lim="400000"/>
          </a:ln>
        </p:spPr>
        <p:txBody>
          <a:bodyPr lIns="71437" tIns="71437" rIns="71437" bIns="71437" anchor="ctr"/>
          <a:lstStyle/>
          <a:p>
            <a:endParaRPr/>
          </a:p>
        </p:txBody>
      </p:sp>
      <p:sp>
        <p:nvSpPr>
          <p:cNvPr id="433" name="INSPIRACION…"/>
          <p:cNvSpPr txBox="1"/>
          <p:nvPr/>
        </p:nvSpPr>
        <p:spPr>
          <a:xfrm>
            <a:off x="506219" y="2636925"/>
            <a:ext cx="11763276" cy="8194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defRPr sz="5600" cap="none" spc="0">
                <a:solidFill>
                  <a:srgbClr val="FFFFFF"/>
                </a:solidFill>
              </a:defRPr>
            </a:pPr>
            <a:r>
              <a:t>INSPIRACION</a:t>
            </a:r>
          </a:p>
          <a:p>
            <a:pPr>
              <a:defRPr sz="5600" cap="none" spc="0">
                <a:solidFill>
                  <a:srgbClr val="FFFFFF"/>
                </a:solidFill>
              </a:defRPr>
            </a:pPr>
            <a:r>
              <a:t>1. Prophecy</a:t>
            </a:r>
          </a:p>
          <a:p>
            <a:pPr>
              <a:defRPr sz="5600" cap="none" spc="0">
                <a:solidFill>
                  <a:srgbClr val="FFFFFF"/>
                </a:solidFill>
              </a:defRPr>
            </a:pPr>
            <a:r>
              <a:t>2. Different kinds of languages</a:t>
            </a:r>
          </a:p>
          <a:p>
            <a:pPr>
              <a:defRPr sz="5600" cap="none" spc="0">
                <a:solidFill>
                  <a:srgbClr val="FFFFFF"/>
                </a:solidFill>
              </a:defRPr>
            </a:pPr>
            <a:r>
              <a:t>3. Interpretation of tongues</a:t>
            </a:r>
          </a:p>
          <a:p>
            <a:pPr>
              <a:defRPr sz="5600" cap="none" spc="0">
                <a:solidFill>
                  <a:srgbClr val="FFFFFF"/>
                </a:solidFill>
              </a:defRPr>
            </a:pPr>
            <a:r>
              <a:t>REVELATION</a:t>
            </a:r>
          </a:p>
          <a:p>
            <a:pPr>
              <a:defRPr sz="5600" cap="none" spc="0">
                <a:solidFill>
                  <a:srgbClr val="FFFFFF"/>
                </a:solidFill>
              </a:defRPr>
            </a:pPr>
            <a:r>
              <a:t>1. Word of Wisdom</a:t>
            </a:r>
          </a:p>
          <a:p>
            <a:pPr>
              <a:defRPr sz="5600" cap="none" spc="0">
                <a:solidFill>
                  <a:srgbClr val="FFFFFF"/>
                </a:solidFill>
              </a:defRPr>
            </a:pPr>
            <a:r>
              <a:t>2. Word of Knowledge</a:t>
            </a:r>
          </a:p>
          <a:p>
            <a:pPr>
              <a:defRPr sz="5600" cap="none" spc="0">
                <a:solidFill>
                  <a:srgbClr val="FFFFFF"/>
                </a:solidFill>
              </a:defRPr>
            </a:pPr>
            <a:r>
              <a:t>3. Discernment of spirits</a:t>
            </a:r>
          </a:p>
        </p:txBody>
      </p:sp>
      <p:pic>
        <p:nvPicPr>
          <p:cNvPr id="434" name="IMG_1895.JPG" descr="IMG_1895.JPG"/>
          <p:cNvPicPr>
            <a:picLocks noChangeAspect="1"/>
          </p:cNvPicPr>
          <p:nvPr/>
        </p:nvPicPr>
        <p:blipFill>
          <a:blip r:embed="rId2">
            <a:alphaModFix amt="63135"/>
          </a:blip>
          <a:srcRect l="17098"/>
          <a:stretch>
            <a:fillRect/>
          </a:stretch>
        </p:blipFill>
        <p:spPr>
          <a:xfrm>
            <a:off x="17154246" y="-3852862"/>
            <a:ext cx="9551933" cy="20483588"/>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Romans 12, and 1 Cor.7:7-9"/>
          <p:cNvSpPr txBox="1">
            <a:spLocks noGrp="1"/>
          </p:cNvSpPr>
          <p:nvPr>
            <p:ph type="ctrTitle"/>
          </p:nvPr>
        </p:nvSpPr>
        <p:spPr>
          <a:xfrm>
            <a:off x="1405549" y="-783699"/>
            <a:ext cx="13803186" cy="2258933"/>
          </a:xfrm>
          <a:prstGeom prst="rect">
            <a:avLst/>
          </a:prstGeom>
        </p:spPr>
        <p:txBody>
          <a:bodyPr/>
          <a:lstStyle/>
          <a:p>
            <a:r>
              <a:t>Romans 12, and 1 Cor.7:7-9</a:t>
            </a:r>
          </a:p>
        </p:txBody>
      </p:sp>
      <p:sp>
        <p:nvSpPr>
          <p:cNvPr id="437"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438" name="Line"/>
          <p:cNvSpPr/>
          <p:nvPr/>
        </p:nvSpPr>
        <p:spPr>
          <a:xfrm>
            <a:off x="2844668" y="1442723"/>
            <a:ext cx="2003277" cy="1"/>
          </a:xfrm>
          <a:prstGeom prst="line">
            <a:avLst/>
          </a:prstGeom>
          <a:ln w="12700">
            <a:solidFill>
              <a:srgbClr val="FFFFFF"/>
            </a:solidFill>
            <a:miter lim="400000"/>
          </a:ln>
        </p:spPr>
        <p:txBody>
          <a:bodyPr lIns="71437" tIns="71437" rIns="71437" bIns="71437" anchor="ctr"/>
          <a:lstStyle/>
          <a:p>
            <a:endParaRPr/>
          </a:p>
        </p:txBody>
      </p:sp>
      <p:sp>
        <p:nvSpPr>
          <p:cNvPr id="439" name="10. Service…"/>
          <p:cNvSpPr txBox="1"/>
          <p:nvPr/>
        </p:nvSpPr>
        <p:spPr>
          <a:xfrm>
            <a:off x="740753" y="2050590"/>
            <a:ext cx="11763276" cy="11002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defRPr sz="5600" cap="none" spc="0">
                <a:solidFill>
                  <a:srgbClr val="FFFFFF"/>
                </a:solidFill>
              </a:defRPr>
            </a:pPr>
            <a:r>
              <a:t>10. Service</a:t>
            </a:r>
          </a:p>
          <a:p>
            <a:pPr>
              <a:defRPr sz="5600" cap="none" spc="0">
                <a:solidFill>
                  <a:srgbClr val="FFFFFF"/>
                </a:solidFill>
              </a:defRPr>
            </a:pPr>
            <a:r>
              <a:t>11. Teaching</a:t>
            </a:r>
          </a:p>
          <a:p>
            <a:pPr>
              <a:defRPr sz="5600" cap="none" spc="0">
                <a:solidFill>
                  <a:srgbClr val="FFFFFF"/>
                </a:solidFill>
              </a:defRPr>
            </a:pPr>
            <a:r>
              <a:t>12. Exhorting</a:t>
            </a:r>
          </a:p>
          <a:p>
            <a:pPr>
              <a:defRPr sz="5600" cap="none" spc="0">
                <a:solidFill>
                  <a:srgbClr val="FFFFFF"/>
                </a:solidFill>
              </a:defRPr>
            </a:pPr>
            <a:r>
              <a:t>13. Giving</a:t>
            </a:r>
          </a:p>
          <a:p>
            <a:pPr>
              <a:defRPr sz="5600" cap="none" spc="0">
                <a:solidFill>
                  <a:srgbClr val="FFFFFF"/>
                </a:solidFill>
              </a:defRPr>
            </a:pPr>
            <a:r>
              <a:t>14. Leading</a:t>
            </a:r>
          </a:p>
          <a:p>
            <a:pPr>
              <a:defRPr sz="5600" cap="none" spc="0">
                <a:solidFill>
                  <a:srgbClr val="FFFFFF"/>
                </a:solidFill>
              </a:defRPr>
            </a:pPr>
            <a:r>
              <a:t>15. Mercy</a:t>
            </a:r>
          </a:p>
          <a:p>
            <a:pPr>
              <a:defRPr sz="5600" cap="none" spc="0">
                <a:solidFill>
                  <a:srgbClr val="FFFFFF"/>
                </a:solidFill>
              </a:defRPr>
            </a:pPr>
            <a:r>
              <a:t>16. Help</a:t>
            </a:r>
          </a:p>
          <a:p>
            <a:pPr>
              <a:defRPr sz="5600" cap="none" spc="0">
                <a:solidFill>
                  <a:srgbClr val="FFFFFF"/>
                </a:solidFill>
              </a:defRPr>
            </a:pPr>
            <a:r>
              <a:t>17. Administration</a:t>
            </a:r>
          </a:p>
          <a:p>
            <a:pPr>
              <a:defRPr sz="5600" cap="none" spc="0">
                <a:solidFill>
                  <a:srgbClr val="FFFFFF"/>
                </a:solidFill>
              </a:defRPr>
            </a:pPr>
            <a:r>
              <a:t>18. Continence</a:t>
            </a:r>
          </a:p>
        </p:txBody>
      </p:sp>
      <p:pic>
        <p:nvPicPr>
          <p:cNvPr id="440" name="IMG_1895.JPG" descr="IMG_1895.JPG"/>
          <p:cNvPicPr>
            <a:picLocks noChangeAspect="1"/>
          </p:cNvPicPr>
          <p:nvPr/>
        </p:nvPicPr>
        <p:blipFill>
          <a:blip r:embed="rId2">
            <a:alphaModFix amt="63135"/>
          </a:blip>
          <a:srcRect l="17098"/>
          <a:stretch>
            <a:fillRect/>
          </a:stretch>
        </p:blipFill>
        <p:spPr>
          <a:xfrm>
            <a:off x="17154246" y="-3852862"/>
            <a:ext cx="9551933" cy="20483588"/>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he dowry paid"/>
          <p:cNvSpPr txBox="1">
            <a:spLocks noGrp="1"/>
          </p:cNvSpPr>
          <p:nvPr>
            <p:ph type="ctrTitle"/>
          </p:nvPr>
        </p:nvSpPr>
        <p:spPr>
          <a:xfrm>
            <a:off x="2268763" y="-121836"/>
            <a:ext cx="8885761" cy="2258933"/>
          </a:xfrm>
          <a:prstGeom prst="rect">
            <a:avLst/>
          </a:prstGeom>
        </p:spPr>
        <p:txBody>
          <a:bodyPr/>
          <a:lstStyle/>
          <a:p>
            <a:r>
              <a:t>The dowry paid</a:t>
            </a:r>
          </a:p>
        </p:txBody>
      </p:sp>
      <p:sp>
        <p:nvSpPr>
          <p:cNvPr id="348"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49" name="1 Corinthians 1:28  He chose the lowly, the laughable in the world’s eyes—nobodies—so that he would shame the somebodies. For he chose what is regarded as insignificant in order to supersede what is regarded as prominent,"/>
          <p:cNvSpPr txBox="1">
            <a:spLocks noGrp="1"/>
          </p:cNvSpPr>
          <p:nvPr>
            <p:ph type="subTitle" idx="1"/>
          </p:nvPr>
        </p:nvSpPr>
        <p:spPr>
          <a:xfrm>
            <a:off x="1246419" y="3284066"/>
            <a:ext cx="21061906" cy="7147868"/>
          </a:xfrm>
          <a:prstGeom prst="rect">
            <a:avLst/>
          </a:prstGeom>
        </p:spPr>
        <p:txBody>
          <a:bodyPr/>
          <a:lstStyle/>
          <a:p>
            <a:pPr>
              <a:defRPr sz="6400"/>
            </a:pPr>
            <a:r>
              <a:t>1 Corinthians 1:28 </a:t>
            </a:r>
            <a:r>
              <a:rPr cap="all"/>
              <a:t> </a:t>
            </a:r>
            <a:r>
              <a:rPr b="1" cap="all"/>
              <a:t>He chose the lowly, the laughable in the world’s eyes—nobodies</a:t>
            </a:r>
            <a:r>
              <a:rPr cap="all"/>
              <a:t>—so that he would shame the somebodies. For he chose what is regarded as insignificant in order to supersede what is regarded as prominent,</a:t>
            </a:r>
          </a:p>
        </p:txBody>
      </p:sp>
      <p:sp>
        <p:nvSpPr>
          <p:cNvPr id="350" name="Line"/>
          <p:cNvSpPr/>
          <p:nvPr/>
        </p:nvSpPr>
        <p:spPr>
          <a:xfrm>
            <a:off x="2787992" y="2387319"/>
            <a:ext cx="2003277" cy="1"/>
          </a:xfrm>
          <a:prstGeom prst="line">
            <a:avLst/>
          </a:prstGeom>
          <a:ln w="12700">
            <a:solidFill>
              <a:srgbClr val="FFFFFF"/>
            </a:solidFill>
            <a:miter lim="400000"/>
          </a:ln>
        </p:spPr>
        <p:txBody>
          <a:bodyPr lIns="71437" tIns="71437" rIns="71437" bIns="71437" anchor="ctr"/>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he dowry paid"/>
          <p:cNvSpPr txBox="1">
            <a:spLocks noGrp="1"/>
          </p:cNvSpPr>
          <p:nvPr>
            <p:ph type="ctrTitle"/>
          </p:nvPr>
        </p:nvSpPr>
        <p:spPr>
          <a:xfrm>
            <a:off x="2268763" y="-121836"/>
            <a:ext cx="8885761" cy="2258933"/>
          </a:xfrm>
          <a:prstGeom prst="rect">
            <a:avLst/>
          </a:prstGeom>
        </p:spPr>
        <p:txBody>
          <a:bodyPr/>
          <a:lstStyle/>
          <a:p>
            <a:r>
              <a:t>The dowry paid</a:t>
            </a:r>
          </a:p>
        </p:txBody>
      </p:sp>
      <p:sp>
        <p:nvSpPr>
          <p:cNvPr id="353"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54" name="Ephesians 5:25 And to the husbands, you are to demonstrate love for your wives with the same tender devotion that Christ demonstrated to his bride. For he died for her, sacrificing himself…"/>
          <p:cNvSpPr txBox="1">
            <a:spLocks noGrp="1"/>
          </p:cNvSpPr>
          <p:nvPr>
            <p:ph type="subTitle" sz="quarter" idx="1"/>
          </p:nvPr>
        </p:nvSpPr>
        <p:spPr>
          <a:xfrm>
            <a:off x="1246419" y="3744334"/>
            <a:ext cx="8987254" cy="7147868"/>
          </a:xfrm>
          <a:prstGeom prst="rect">
            <a:avLst/>
          </a:prstGeom>
        </p:spPr>
        <p:txBody>
          <a:bodyPr/>
          <a:lstStyle/>
          <a:p>
            <a:pPr>
              <a:defRPr sz="4400"/>
            </a:pPr>
            <a:r>
              <a:t>Ephesians 5:25 And to the husbands, you are to demonstrate love for your wives </a:t>
            </a:r>
            <a:r>
              <a:rPr b="1" cap="all"/>
              <a:t>with the same tender devotion that Christ demonstrated to his bride. For he died for her, sacrificing himself</a:t>
            </a:r>
          </a:p>
          <a:p>
            <a:pPr>
              <a:defRPr sz="4400" b="1"/>
            </a:pPr>
            <a:r>
              <a:rPr cap="all"/>
              <a:t>(He paid for her, redeemed her)</a:t>
            </a:r>
          </a:p>
        </p:txBody>
      </p:sp>
      <p:sp>
        <p:nvSpPr>
          <p:cNvPr id="355" name="Line"/>
          <p:cNvSpPr/>
          <p:nvPr/>
        </p:nvSpPr>
        <p:spPr>
          <a:xfrm>
            <a:off x="2787992" y="2387319"/>
            <a:ext cx="2003277" cy="1"/>
          </a:xfrm>
          <a:prstGeom prst="line">
            <a:avLst/>
          </a:prstGeom>
          <a:ln w="12700">
            <a:solidFill>
              <a:srgbClr val="FFFFFF"/>
            </a:solidFill>
            <a:miter lim="400000"/>
          </a:ln>
        </p:spPr>
        <p:txBody>
          <a:bodyPr lIns="71437" tIns="71437" rIns="71437" bIns="71437" anchor="ctr"/>
          <a:lstStyle/>
          <a:p>
            <a:endParaRPr/>
          </a:p>
        </p:txBody>
      </p:sp>
      <p:pic>
        <p:nvPicPr>
          <p:cNvPr id="356" name="IMG_1883.JPG" descr="IMG_1883.JPG"/>
          <p:cNvPicPr>
            <a:picLocks noChangeAspect="1"/>
          </p:cNvPicPr>
          <p:nvPr/>
        </p:nvPicPr>
        <p:blipFill>
          <a:blip r:embed="rId2">
            <a:alphaModFix amt="29304"/>
          </a:blip>
          <a:stretch>
            <a:fillRect/>
          </a:stretch>
        </p:blipFill>
        <p:spPr>
          <a:xfrm>
            <a:off x="11158097" y="0"/>
            <a:ext cx="13711237" cy="13716001"/>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he dowry paid"/>
          <p:cNvSpPr txBox="1">
            <a:spLocks noGrp="1"/>
          </p:cNvSpPr>
          <p:nvPr>
            <p:ph type="ctrTitle"/>
          </p:nvPr>
        </p:nvSpPr>
        <p:spPr>
          <a:xfrm>
            <a:off x="2268763" y="-121836"/>
            <a:ext cx="8885761" cy="2258933"/>
          </a:xfrm>
          <a:prstGeom prst="rect">
            <a:avLst/>
          </a:prstGeom>
        </p:spPr>
        <p:txBody>
          <a:bodyPr/>
          <a:lstStyle/>
          <a:p>
            <a:r>
              <a:t>The dowry paid</a:t>
            </a:r>
          </a:p>
        </p:txBody>
      </p:sp>
      <p:sp>
        <p:nvSpPr>
          <p:cNvPr id="359"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60" name="Isaiah 49:17“Your builders hurry; Your destroyers and devastators…"/>
          <p:cNvSpPr txBox="1">
            <a:spLocks noGrp="1"/>
          </p:cNvSpPr>
          <p:nvPr>
            <p:ph type="subTitle" sz="quarter" idx="1"/>
          </p:nvPr>
        </p:nvSpPr>
        <p:spPr>
          <a:xfrm>
            <a:off x="1246419" y="3744334"/>
            <a:ext cx="8987254" cy="7147868"/>
          </a:xfrm>
          <a:prstGeom prst="rect">
            <a:avLst/>
          </a:prstGeom>
        </p:spPr>
        <p:txBody>
          <a:bodyPr/>
          <a:lstStyle/>
          <a:p>
            <a:pPr>
              <a:defRPr sz="4400"/>
            </a:pPr>
            <a:r>
              <a:t>Isaiah 49:17“Your builders hurry; Your destroyers and devastators</a:t>
            </a:r>
          </a:p>
          <a:p>
            <a:pPr>
              <a:defRPr sz="4400"/>
            </a:pPr>
            <a:r>
              <a:t>Will leave you. 18“Raise your eyes and look around;All of them gather together, they come to you. As I live,” declares the LORD,</a:t>
            </a:r>
          </a:p>
          <a:p>
            <a:pPr>
              <a:defRPr sz="4400"/>
            </a:pPr>
            <a:r>
              <a:t>“You will certainly put them all on as jewelry and bind them on as a bride.</a:t>
            </a:r>
          </a:p>
        </p:txBody>
      </p:sp>
      <p:sp>
        <p:nvSpPr>
          <p:cNvPr id="361" name="Line"/>
          <p:cNvSpPr/>
          <p:nvPr/>
        </p:nvSpPr>
        <p:spPr>
          <a:xfrm>
            <a:off x="2787992" y="2387319"/>
            <a:ext cx="2003277" cy="1"/>
          </a:xfrm>
          <a:prstGeom prst="line">
            <a:avLst/>
          </a:prstGeom>
          <a:ln w="12700">
            <a:solidFill>
              <a:srgbClr val="FFFFFF"/>
            </a:solidFill>
            <a:miter lim="400000"/>
          </a:ln>
        </p:spPr>
        <p:txBody>
          <a:bodyPr lIns="71437" tIns="71437" rIns="71437" bIns="71437" anchor="ctr"/>
          <a:lstStyle/>
          <a:p>
            <a:endParaRPr/>
          </a:p>
        </p:txBody>
      </p:sp>
      <p:pic>
        <p:nvPicPr>
          <p:cNvPr id="362" name="IMG_1883.JPG" descr="IMG_1883.JPG"/>
          <p:cNvPicPr>
            <a:picLocks noChangeAspect="1"/>
          </p:cNvPicPr>
          <p:nvPr/>
        </p:nvPicPr>
        <p:blipFill>
          <a:blip r:embed="rId2">
            <a:alphaModFix amt="29304"/>
          </a:blip>
          <a:stretch>
            <a:fillRect/>
          </a:stretch>
        </p:blipFill>
        <p:spPr>
          <a:xfrm>
            <a:off x="11158097" y="0"/>
            <a:ext cx="13711237" cy="13716001"/>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he dowry paid"/>
          <p:cNvSpPr txBox="1">
            <a:spLocks noGrp="1"/>
          </p:cNvSpPr>
          <p:nvPr>
            <p:ph type="ctrTitle"/>
          </p:nvPr>
        </p:nvSpPr>
        <p:spPr>
          <a:xfrm>
            <a:off x="2268763" y="-121836"/>
            <a:ext cx="8885761" cy="2258933"/>
          </a:xfrm>
          <a:prstGeom prst="rect">
            <a:avLst/>
          </a:prstGeom>
        </p:spPr>
        <p:txBody>
          <a:bodyPr/>
          <a:lstStyle/>
          <a:p>
            <a:r>
              <a:t>The dowry paid</a:t>
            </a:r>
          </a:p>
        </p:txBody>
      </p:sp>
      <p:sp>
        <p:nvSpPr>
          <p:cNvPr id="365"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66" name="Genesis 24:10 Then the servant left, taking with him ten of his master’s camels loaded with all kinds of good things from his master. He set out for Aram Naharaim[b] and made his way to the town of Nahor."/>
          <p:cNvSpPr txBox="1">
            <a:spLocks noGrp="1"/>
          </p:cNvSpPr>
          <p:nvPr>
            <p:ph type="subTitle" sz="quarter" idx="1"/>
          </p:nvPr>
        </p:nvSpPr>
        <p:spPr>
          <a:xfrm>
            <a:off x="1246419" y="3284066"/>
            <a:ext cx="8987254" cy="7147868"/>
          </a:xfrm>
          <a:prstGeom prst="rect">
            <a:avLst/>
          </a:prstGeom>
        </p:spPr>
        <p:txBody>
          <a:bodyPr/>
          <a:lstStyle/>
          <a:p>
            <a:pPr>
              <a:defRPr sz="4400"/>
            </a:pPr>
            <a:r>
              <a:rPr dirty="0"/>
              <a:t>Genesis 24:</a:t>
            </a:r>
            <a:r>
              <a:rPr cap="all" dirty="0"/>
              <a:t>10 </a:t>
            </a:r>
            <a:r>
              <a:rPr b="1" cap="all" dirty="0"/>
              <a:t>Then the servant left, taking with him ten of his master’s camels loaded with all kinds of good things from his master.</a:t>
            </a:r>
            <a:r>
              <a:rPr cap="all" dirty="0"/>
              <a:t> He set out for Aram </a:t>
            </a:r>
            <a:r>
              <a:rPr cap="all" dirty="0" err="1"/>
              <a:t>Naharaim</a:t>
            </a:r>
            <a:r>
              <a:rPr cap="all" dirty="0"/>
              <a:t> and made his way to the town of </a:t>
            </a:r>
            <a:r>
              <a:rPr cap="all" dirty="0" err="1"/>
              <a:t>Nahor</a:t>
            </a:r>
            <a:r>
              <a:rPr cap="all" dirty="0"/>
              <a:t>.</a:t>
            </a:r>
          </a:p>
        </p:txBody>
      </p:sp>
      <p:sp>
        <p:nvSpPr>
          <p:cNvPr id="367" name="Line"/>
          <p:cNvSpPr/>
          <p:nvPr/>
        </p:nvSpPr>
        <p:spPr>
          <a:xfrm>
            <a:off x="2787992" y="2387319"/>
            <a:ext cx="2003277" cy="1"/>
          </a:xfrm>
          <a:prstGeom prst="line">
            <a:avLst/>
          </a:prstGeom>
          <a:ln w="12700">
            <a:solidFill>
              <a:srgbClr val="FFFFFF"/>
            </a:solidFill>
            <a:miter lim="400000"/>
          </a:ln>
        </p:spPr>
        <p:txBody>
          <a:bodyPr lIns="71437" tIns="71437" rIns="71437" bIns="71437" anchor="ctr"/>
          <a:lstStyle/>
          <a:p>
            <a:endParaRPr/>
          </a:p>
        </p:txBody>
      </p:sp>
      <p:pic>
        <p:nvPicPr>
          <p:cNvPr id="368" name="IMG_1883.JPG" descr="IMG_1883.JPG"/>
          <p:cNvPicPr>
            <a:picLocks noChangeAspect="1"/>
          </p:cNvPicPr>
          <p:nvPr/>
        </p:nvPicPr>
        <p:blipFill>
          <a:blip r:embed="rId2">
            <a:alphaModFix amt="29304"/>
          </a:blip>
          <a:stretch>
            <a:fillRect/>
          </a:stretch>
        </p:blipFill>
        <p:spPr>
          <a:xfrm>
            <a:off x="11158097" y="0"/>
            <a:ext cx="13711237" cy="13716001"/>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he dowry paid"/>
          <p:cNvSpPr txBox="1">
            <a:spLocks noGrp="1"/>
          </p:cNvSpPr>
          <p:nvPr>
            <p:ph type="ctrTitle"/>
          </p:nvPr>
        </p:nvSpPr>
        <p:spPr>
          <a:xfrm>
            <a:off x="2268763" y="-121836"/>
            <a:ext cx="8885761" cy="2258933"/>
          </a:xfrm>
          <a:prstGeom prst="rect">
            <a:avLst/>
          </a:prstGeom>
        </p:spPr>
        <p:txBody>
          <a:bodyPr/>
          <a:lstStyle/>
          <a:p>
            <a:r>
              <a:t>The dowry paid</a:t>
            </a:r>
          </a:p>
        </p:txBody>
      </p:sp>
      <p:sp>
        <p:nvSpPr>
          <p:cNvPr id="371"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72" name="Genesis 24:14 May it be that when I say to a young woman, ‘Please let down your jar that I may have a drink,’ and she says, ‘Drink, and I’ll water your camels too’—let her be the one you have chosen for your servant Isaac. By this I will know that you ha"/>
          <p:cNvSpPr txBox="1">
            <a:spLocks noGrp="1"/>
          </p:cNvSpPr>
          <p:nvPr>
            <p:ph type="subTitle" sz="half" idx="1"/>
          </p:nvPr>
        </p:nvSpPr>
        <p:spPr>
          <a:xfrm>
            <a:off x="1265310" y="2637542"/>
            <a:ext cx="8987255" cy="9748163"/>
          </a:xfrm>
          <a:prstGeom prst="rect">
            <a:avLst/>
          </a:prstGeom>
        </p:spPr>
        <p:txBody>
          <a:bodyPr/>
          <a:lstStyle/>
          <a:p>
            <a:pPr>
              <a:defRPr sz="4400"/>
            </a:pPr>
            <a:r>
              <a:t>Genesis 24:14 </a:t>
            </a:r>
            <a:r>
              <a:rPr cap="all"/>
              <a:t>May it be that when I say to a young woman, ‘Please let down your jar that I may have a drink,’ and she says, ‘Drink, and I’ll water your camels too’—</a:t>
            </a:r>
            <a:r>
              <a:rPr b="1" cap="all"/>
              <a:t>let her be the one you have chosen for your servant Isaac.</a:t>
            </a:r>
            <a:r>
              <a:rPr cap="all"/>
              <a:t> By this I will know that you have shown kindness to my master.”</a:t>
            </a:r>
          </a:p>
        </p:txBody>
      </p:sp>
      <p:sp>
        <p:nvSpPr>
          <p:cNvPr id="373" name="Line"/>
          <p:cNvSpPr/>
          <p:nvPr/>
        </p:nvSpPr>
        <p:spPr>
          <a:xfrm>
            <a:off x="2787992" y="2387319"/>
            <a:ext cx="2003277" cy="1"/>
          </a:xfrm>
          <a:prstGeom prst="line">
            <a:avLst/>
          </a:prstGeom>
          <a:ln w="12700">
            <a:solidFill>
              <a:srgbClr val="FFFFFF"/>
            </a:solidFill>
            <a:miter lim="400000"/>
          </a:ln>
        </p:spPr>
        <p:txBody>
          <a:bodyPr lIns="71437" tIns="71437" rIns="71437" bIns="71437" anchor="ctr"/>
          <a:lstStyle/>
          <a:p>
            <a:endParaRPr/>
          </a:p>
        </p:txBody>
      </p:sp>
      <p:pic>
        <p:nvPicPr>
          <p:cNvPr id="374" name="IMG_1883.JPG" descr="IMG_1883.JPG"/>
          <p:cNvPicPr>
            <a:picLocks noChangeAspect="1"/>
          </p:cNvPicPr>
          <p:nvPr/>
        </p:nvPicPr>
        <p:blipFill>
          <a:blip r:embed="rId2">
            <a:alphaModFix amt="29304"/>
          </a:blip>
          <a:stretch>
            <a:fillRect/>
          </a:stretch>
        </p:blipFill>
        <p:spPr>
          <a:xfrm>
            <a:off x="11158097" y="0"/>
            <a:ext cx="13711237" cy="13716001"/>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he dowry paid"/>
          <p:cNvSpPr txBox="1">
            <a:spLocks noGrp="1"/>
          </p:cNvSpPr>
          <p:nvPr>
            <p:ph type="ctrTitle"/>
          </p:nvPr>
        </p:nvSpPr>
        <p:spPr>
          <a:xfrm>
            <a:off x="2249871" y="-877513"/>
            <a:ext cx="8885761" cy="2258933"/>
          </a:xfrm>
          <a:prstGeom prst="rect">
            <a:avLst/>
          </a:prstGeom>
        </p:spPr>
        <p:txBody>
          <a:bodyPr/>
          <a:lstStyle/>
          <a:p>
            <a:r>
              <a:t>The dowry paid</a:t>
            </a:r>
          </a:p>
        </p:txBody>
      </p:sp>
      <p:sp>
        <p:nvSpPr>
          <p:cNvPr id="377"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78" name="Genesis 24:46 “She quickly lowered her jar from her shoulder and said, ‘Drink, and I’ll water your camels too.’ So I drank, and she watered the camels also. 47 “I asked her, ‘Whose daughter are you?’ “She said, ‘The daughter of Bethuel son of Nahor, whom"/>
          <p:cNvSpPr txBox="1">
            <a:spLocks noGrp="1"/>
          </p:cNvSpPr>
          <p:nvPr>
            <p:ph type="subTitle" sz="half" idx="1"/>
          </p:nvPr>
        </p:nvSpPr>
        <p:spPr>
          <a:xfrm>
            <a:off x="1265310" y="3119185"/>
            <a:ext cx="11397092" cy="7477630"/>
          </a:xfrm>
          <a:prstGeom prst="rect">
            <a:avLst/>
          </a:prstGeom>
        </p:spPr>
        <p:txBody>
          <a:bodyPr/>
          <a:lstStyle/>
          <a:p>
            <a:pPr>
              <a:defRPr sz="4400"/>
            </a:pPr>
            <a:r>
              <a:t>Genesis 24:46 “She quickly lowered her jar from her shoulder and said, ‘Drink, and I’ll water your camels too.’ So I drank, and she watered the camels also. 47 “I asked her, ‘Whose daughter are you?’ “She said, ‘The daughter of Bethuel son of Nahor, whom Milkah bore to him.’</a:t>
            </a:r>
          </a:p>
          <a:p>
            <a:pPr>
              <a:defRPr sz="4400" b="1"/>
            </a:pPr>
            <a:r>
              <a:t>“Then I put the ring in her nose and the bracelets on her arms, </a:t>
            </a:r>
          </a:p>
        </p:txBody>
      </p:sp>
      <p:sp>
        <p:nvSpPr>
          <p:cNvPr id="379" name="Line"/>
          <p:cNvSpPr/>
          <p:nvPr/>
        </p:nvSpPr>
        <p:spPr>
          <a:xfrm>
            <a:off x="2844668" y="1442723"/>
            <a:ext cx="2003277" cy="1"/>
          </a:xfrm>
          <a:prstGeom prst="line">
            <a:avLst/>
          </a:prstGeom>
          <a:ln w="12700">
            <a:solidFill>
              <a:srgbClr val="FFFFFF"/>
            </a:solidFill>
            <a:miter lim="400000"/>
          </a:ln>
        </p:spPr>
        <p:txBody>
          <a:bodyPr lIns="71437" tIns="71437" rIns="71437" bIns="71437" anchor="ctr"/>
          <a:lstStyle/>
          <a:p>
            <a:endParaRPr/>
          </a:p>
        </p:txBody>
      </p:sp>
      <p:pic>
        <p:nvPicPr>
          <p:cNvPr id="380" name="IMG_1895.JPG" descr="IMG_1895.JPG"/>
          <p:cNvPicPr>
            <a:picLocks noChangeAspect="1"/>
          </p:cNvPicPr>
          <p:nvPr/>
        </p:nvPicPr>
        <p:blipFill>
          <a:blip r:embed="rId2">
            <a:alphaModFix amt="63135"/>
          </a:blip>
          <a:stretch>
            <a:fillRect/>
          </a:stretch>
        </p:blipFill>
        <p:spPr>
          <a:xfrm>
            <a:off x="14504012" y="-3829409"/>
            <a:ext cx="11522018" cy="20483588"/>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he dowry paid"/>
          <p:cNvSpPr txBox="1">
            <a:spLocks noGrp="1"/>
          </p:cNvSpPr>
          <p:nvPr>
            <p:ph type="ctrTitle"/>
          </p:nvPr>
        </p:nvSpPr>
        <p:spPr>
          <a:xfrm>
            <a:off x="2249871" y="-877513"/>
            <a:ext cx="8885761" cy="2258933"/>
          </a:xfrm>
          <a:prstGeom prst="rect">
            <a:avLst/>
          </a:prstGeom>
        </p:spPr>
        <p:txBody>
          <a:bodyPr/>
          <a:lstStyle/>
          <a:p>
            <a:r>
              <a:t>The dowry paid</a:t>
            </a:r>
          </a:p>
        </p:txBody>
      </p:sp>
      <p:sp>
        <p:nvSpPr>
          <p:cNvPr id="383"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84" name="Genesis 24:53 Then the servant brought out gold and silver jewelry and articles of clothing and gave them to Rebekah; he also gave costly gifts to her brother and to her mother.…"/>
          <p:cNvSpPr txBox="1">
            <a:spLocks noGrp="1"/>
          </p:cNvSpPr>
          <p:nvPr>
            <p:ph type="subTitle" sz="half" idx="1"/>
          </p:nvPr>
        </p:nvSpPr>
        <p:spPr>
          <a:xfrm>
            <a:off x="1288764" y="2040329"/>
            <a:ext cx="11397091" cy="9040304"/>
          </a:xfrm>
          <a:prstGeom prst="rect">
            <a:avLst/>
          </a:prstGeom>
        </p:spPr>
        <p:txBody>
          <a:bodyPr/>
          <a:lstStyle/>
          <a:p>
            <a:pPr>
              <a:defRPr sz="4400"/>
            </a:pPr>
            <a:r>
              <a:t>Genesis 24:53 Then the servant brought out </a:t>
            </a:r>
            <a:r>
              <a:rPr b="1"/>
              <a:t>gold and silver jewelry</a:t>
            </a:r>
            <a:r>
              <a:t> and </a:t>
            </a:r>
            <a:r>
              <a:rPr sz="6100" b="1" cap="all"/>
              <a:t>articles of clothing </a:t>
            </a:r>
            <a:r>
              <a:t>and gave them to Rebekah; </a:t>
            </a:r>
            <a:r>
              <a:rPr b="1" cap="all"/>
              <a:t>he also gave costly gifts</a:t>
            </a:r>
            <a:r>
              <a:t> to her </a:t>
            </a:r>
            <a:r>
              <a:rPr sz="5400" b="1"/>
              <a:t>brother and to her mother</a:t>
            </a:r>
            <a:r>
              <a:t>.</a:t>
            </a:r>
          </a:p>
          <a:p>
            <a:pPr>
              <a:defRPr sz="4400" b="1"/>
            </a:pPr>
            <a:r>
              <a:t>1. Ring on her nose</a:t>
            </a:r>
          </a:p>
          <a:p>
            <a:pPr>
              <a:defRPr sz="4400" b="1"/>
            </a:pPr>
            <a:r>
              <a:t>2. Bracelets on her arms</a:t>
            </a:r>
          </a:p>
          <a:p>
            <a:pPr>
              <a:defRPr sz="4400" b="1"/>
            </a:pPr>
            <a:r>
              <a:t>3. Gold Articles</a:t>
            </a:r>
          </a:p>
          <a:p>
            <a:pPr>
              <a:defRPr sz="4400" b="1"/>
            </a:pPr>
            <a:r>
              <a:t>4. Silver Articles</a:t>
            </a:r>
          </a:p>
          <a:p>
            <a:pPr>
              <a:defRPr sz="4400" b="1"/>
            </a:pPr>
            <a:r>
              <a:t>5. Articles of Clothing</a:t>
            </a:r>
          </a:p>
        </p:txBody>
      </p:sp>
      <p:sp>
        <p:nvSpPr>
          <p:cNvPr id="385" name="Line"/>
          <p:cNvSpPr/>
          <p:nvPr/>
        </p:nvSpPr>
        <p:spPr>
          <a:xfrm>
            <a:off x="2844668" y="1442723"/>
            <a:ext cx="2003277" cy="1"/>
          </a:xfrm>
          <a:prstGeom prst="line">
            <a:avLst/>
          </a:prstGeom>
          <a:ln w="12700">
            <a:solidFill>
              <a:srgbClr val="FFFFFF"/>
            </a:solidFill>
            <a:miter lim="400000"/>
          </a:ln>
        </p:spPr>
        <p:txBody>
          <a:bodyPr lIns="71437" tIns="71437" rIns="71437" bIns="71437" anchor="ctr"/>
          <a:lstStyle/>
          <a:p>
            <a:endParaRPr/>
          </a:p>
        </p:txBody>
      </p:sp>
      <p:pic>
        <p:nvPicPr>
          <p:cNvPr id="386" name="IMG_1895.JPG" descr="IMG_1895.JPG"/>
          <p:cNvPicPr>
            <a:picLocks noChangeAspect="1"/>
          </p:cNvPicPr>
          <p:nvPr/>
        </p:nvPicPr>
        <p:blipFill>
          <a:blip r:embed="rId2">
            <a:alphaModFix amt="63135"/>
          </a:blip>
          <a:stretch>
            <a:fillRect/>
          </a:stretch>
        </p:blipFill>
        <p:spPr>
          <a:xfrm>
            <a:off x="14504012" y="-3829409"/>
            <a:ext cx="11522018" cy="20483588"/>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he dowry paid"/>
          <p:cNvSpPr txBox="1">
            <a:spLocks noGrp="1"/>
          </p:cNvSpPr>
          <p:nvPr>
            <p:ph type="ctrTitle"/>
          </p:nvPr>
        </p:nvSpPr>
        <p:spPr>
          <a:xfrm>
            <a:off x="2249871" y="-877513"/>
            <a:ext cx="8885761" cy="2258933"/>
          </a:xfrm>
          <a:prstGeom prst="rect">
            <a:avLst/>
          </a:prstGeom>
        </p:spPr>
        <p:txBody>
          <a:bodyPr/>
          <a:lstStyle/>
          <a:p>
            <a:r>
              <a:t>The dowry paid</a:t>
            </a:r>
          </a:p>
        </p:txBody>
      </p:sp>
      <p:sp>
        <p:nvSpPr>
          <p:cNvPr id="389" name="Line"/>
          <p:cNvSpPr/>
          <p:nvPr/>
        </p:nvSpPr>
        <p:spPr>
          <a:xfrm>
            <a:off x="23478520" y="11764316"/>
            <a:ext cx="1" cy="1131389"/>
          </a:xfrm>
          <a:prstGeom prst="line">
            <a:avLst/>
          </a:prstGeom>
          <a:ln w="12700">
            <a:solidFill>
              <a:srgbClr val="FFFFFF"/>
            </a:solidFill>
            <a:miter lim="400000"/>
            <a:tailEnd type="triangle"/>
          </a:ln>
        </p:spPr>
        <p:txBody>
          <a:bodyPr lIns="71437" tIns="71437" rIns="71437" bIns="71437" anchor="ctr"/>
          <a:lstStyle/>
          <a:p>
            <a:endParaRPr/>
          </a:p>
        </p:txBody>
      </p:sp>
      <p:sp>
        <p:nvSpPr>
          <p:cNvPr id="390" name="Ephesians 4:11 And he has appointed some with grace to be apostles, and some with grace to be prophets, and some with grace to be evangelists,[a] and some with grace to be pastors,[b] and some with grace to be teachers.[c]…"/>
          <p:cNvSpPr txBox="1">
            <a:spLocks noGrp="1"/>
          </p:cNvSpPr>
          <p:nvPr>
            <p:ph type="subTitle" sz="half" idx="1"/>
          </p:nvPr>
        </p:nvSpPr>
        <p:spPr>
          <a:xfrm>
            <a:off x="1288764" y="2040329"/>
            <a:ext cx="11397091" cy="9040304"/>
          </a:xfrm>
          <a:prstGeom prst="rect">
            <a:avLst/>
          </a:prstGeom>
        </p:spPr>
        <p:txBody>
          <a:bodyPr/>
          <a:lstStyle/>
          <a:p>
            <a:pPr>
              <a:defRPr sz="4400"/>
            </a:pPr>
            <a:r>
              <a:t>Ephesians 4:11 And he has appointed some with grace to be apostles, and some with grace to be prophets, and some with grace to be evangelists,[a] and some with grace to be pastors,[b] and some with grace to be teachers.[c]</a:t>
            </a:r>
          </a:p>
          <a:p>
            <a:pPr>
              <a:defRPr sz="4400" b="1"/>
            </a:pPr>
            <a:r>
              <a:t>1. Ring on her nose (prophets)</a:t>
            </a:r>
          </a:p>
          <a:p>
            <a:pPr>
              <a:defRPr sz="4400" b="1"/>
            </a:pPr>
            <a:r>
              <a:t>2. Bracelets on her arms (pastors)</a:t>
            </a:r>
          </a:p>
          <a:p>
            <a:pPr>
              <a:defRPr sz="4400" b="1"/>
            </a:pPr>
            <a:r>
              <a:t>3. Gold Articles (teachers)</a:t>
            </a:r>
          </a:p>
          <a:p>
            <a:pPr>
              <a:defRPr sz="4400" b="1"/>
            </a:pPr>
            <a:r>
              <a:t>4. Silver Articles (evangelists)</a:t>
            </a:r>
          </a:p>
          <a:p>
            <a:pPr>
              <a:defRPr sz="4400" b="1"/>
            </a:pPr>
            <a:r>
              <a:t>5. Articles of Clothing (apostles)</a:t>
            </a:r>
          </a:p>
        </p:txBody>
      </p:sp>
      <p:sp>
        <p:nvSpPr>
          <p:cNvPr id="391" name="Line"/>
          <p:cNvSpPr/>
          <p:nvPr/>
        </p:nvSpPr>
        <p:spPr>
          <a:xfrm>
            <a:off x="2844668" y="1442723"/>
            <a:ext cx="2003277" cy="1"/>
          </a:xfrm>
          <a:prstGeom prst="line">
            <a:avLst/>
          </a:prstGeom>
          <a:ln w="12700">
            <a:solidFill>
              <a:srgbClr val="FFFFFF"/>
            </a:solidFill>
            <a:miter lim="400000"/>
          </a:ln>
        </p:spPr>
        <p:txBody>
          <a:bodyPr lIns="71437" tIns="71437" rIns="71437" bIns="71437" anchor="ctr"/>
          <a:lstStyle/>
          <a:p>
            <a:endParaRPr/>
          </a:p>
        </p:txBody>
      </p:sp>
      <p:pic>
        <p:nvPicPr>
          <p:cNvPr id="392" name="IMG_1895.JPG" descr="IMG_1895.JPG"/>
          <p:cNvPicPr>
            <a:picLocks noChangeAspect="1"/>
          </p:cNvPicPr>
          <p:nvPr/>
        </p:nvPicPr>
        <p:blipFill>
          <a:blip r:embed="rId2">
            <a:alphaModFix amt="63135"/>
          </a:blip>
          <a:stretch>
            <a:fillRect/>
          </a:stretch>
        </p:blipFill>
        <p:spPr>
          <a:xfrm>
            <a:off x="14504012" y="-3829409"/>
            <a:ext cx="11522018" cy="20483588"/>
          </a:xfrm>
          <a:prstGeom prst="rect">
            <a:avLst/>
          </a:prstGeom>
          <a:ln w="12700">
            <a:miter lim="400000"/>
          </a:ln>
          <a:effectLst>
            <a:outerShdw blurRad="381000" dist="63500" dir="5400000" rotWithShape="0">
              <a:srgbClr val="000000">
                <a:alpha val="69251"/>
              </a:srgbClr>
            </a:outerShdw>
          </a:effectLst>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Regular"/>
        <a:ea typeface="Avenir Next Regular"/>
        <a:cs typeface="Avenir Next Regular"/>
      </a:majorFont>
      <a:minorFont>
        <a:latin typeface="Avenir Next Regular"/>
        <a:ea typeface="Avenir Next Regular"/>
        <a:cs typeface="Avenir Next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73100" dist="38100" dir="5400000" rotWithShape="0">
              <a:srgbClr val="000000">
                <a:alpha val="27319"/>
              </a:srgbClr>
            </a:outerShdw>
          </a:effectLst>
        </a:effectStyle>
        <a:effectStyle>
          <a:effectLst>
            <a:outerShdw blurRad="673100" dist="38100" dir="5400000" rotWithShape="0">
              <a:srgbClr val="000000">
                <a:alpha val="27319"/>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2525"/>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20202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Regular"/>
        <a:ea typeface="Avenir Next Regular"/>
        <a:cs typeface="Avenir Next Regular"/>
      </a:majorFont>
      <a:minorFont>
        <a:latin typeface="Avenir Next Regular"/>
        <a:ea typeface="Avenir Next Regular"/>
        <a:cs typeface="Avenir Next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73100" dist="38100" dir="5400000" rotWithShape="0">
              <a:srgbClr val="000000">
                <a:alpha val="27319"/>
              </a:srgbClr>
            </a:outerShdw>
          </a:effectLst>
        </a:effectStyle>
        <a:effectStyle>
          <a:effectLst>
            <a:outerShdw blurRad="673100" dist="38100" dir="5400000" rotWithShape="0">
              <a:srgbClr val="000000">
                <a:alpha val="27319"/>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2525"/>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20202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1800" b="0" i="0" u="none" strike="noStrike" cap="all" spc="179" normalizeH="0" baseline="0">
            <a:ln>
              <a:noFill/>
            </a:ln>
            <a:solidFill>
              <a:srgbClr val="000000"/>
            </a:solidFill>
            <a:effectLst/>
            <a:uFillTx/>
            <a:latin typeface="+mn-lt"/>
            <a:ea typeface="+mn-ea"/>
            <a:cs typeface="+mn-cs"/>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1096</Words>
  <Application>Microsoft Macintosh PowerPoint</Application>
  <PresentationFormat>Custom</PresentationFormat>
  <Paragraphs>68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Avenir Next Regular</vt:lpstr>
      <vt:lpstr>Helvetica Neue</vt:lpstr>
      <vt:lpstr>Helvetica Neue Thin</vt:lpstr>
      <vt:lpstr>Lucida Grande</vt:lpstr>
      <vt:lpstr>White</vt:lpstr>
      <vt:lpstr>The dowry paid</vt:lpstr>
      <vt:lpstr>The dowry paid</vt:lpstr>
      <vt:lpstr>The dowry paid</vt:lpstr>
      <vt:lpstr>The dowry paid</vt:lpstr>
      <vt:lpstr>The dowry paid</vt:lpstr>
      <vt:lpstr>The dowry paid</vt:lpstr>
      <vt:lpstr>The dowry paid</vt:lpstr>
      <vt:lpstr>The dowry paid</vt:lpstr>
      <vt:lpstr>The dowry paid</vt:lpstr>
      <vt:lpstr>The dowry paid</vt:lpstr>
      <vt:lpstr>The dowry paid</vt:lpstr>
      <vt:lpstr>The dowry paid</vt:lpstr>
      <vt:lpstr>The dowry paid</vt:lpstr>
      <vt:lpstr>The dowry paid</vt:lpstr>
      <vt:lpstr>The dowry paid</vt:lpstr>
      <vt:lpstr>1 Corinthians 12</vt:lpstr>
      <vt:lpstr>Romans 12, and 1 Cor.7:7-9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dowry paid</dc:title>
  <cp:lastModifiedBy>CLAUDIA CORDOBA</cp:lastModifiedBy>
  <cp:revision>1</cp:revision>
  <dcterms:modified xsi:type="dcterms:W3CDTF">2022-02-22T08:02:27Z</dcterms:modified>
</cp:coreProperties>
</file>