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lvl1pPr>
    <a:lvl2pPr marL="0" marR="0" indent="4572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lvl2pPr>
    <a:lvl3pPr marL="0" marR="0" indent="9144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lvl3pPr>
    <a:lvl4pPr marL="0" marR="0" indent="13716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lvl4pPr>
    <a:lvl5pPr marL="0" marR="0" indent="182880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lvl5pPr>
    <a:lvl6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lvl6pPr>
    <a:lvl7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lvl7pPr>
    <a:lvl8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lvl8pPr>
    <a:lvl9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Roboto Regular"/>
          <a:ea typeface="Roboto Regular"/>
          <a:cs typeface="Roboto Regular"/>
        </a:font>
        <a:srgbClr val="3B3B3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FD8"/>
          </a:solidFill>
        </a:fill>
      </a:tcStyle>
    </a:wholeTbl>
    <a:band2H>
      <a:tcTxStyle/>
      <a:tcStyle>
        <a:tcBdr/>
        <a:fill>
          <a:solidFill>
            <a:srgbClr val="E7F0ED"/>
          </a:solidFill>
        </a:fill>
      </a:tcStyle>
    </a:band2H>
    <a:firstCol>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Roboto Regular"/>
          <a:ea typeface="Roboto Regular"/>
          <a:cs typeface="Roboto Regular"/>
        </a:font>
        <a:srgbClr val="3B3B3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Roboto Regular"/>
          <a:ea typeface="Roboto Regular"/>
          <a:cs typeface="Roboto Regular"/>
        </a:font>
        <a:srgbClr val="3B3B3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Roboto Regular"/>
          <a:ea typeface="Roboto Regular"/>
          <a:cs typeface="Roboto Regular"/>
        </a:font>
        <a:srgbClr val="3B3B3B"/>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a:tcStyle>
        <a:tcBdr/>
        <a:fill>
          <a:solidFill>
            <a:srgbClr val="FFFFFF"/>
          </a:solidFill>
        </a:fill>
      </a:tcStyle>
    </a:band2H>
    <a:firstCol>
      <a:tcTxStyle b="on" i="off">
        <a:font>
          <a:latin typeface="Roboto Bold"/>
          <a:ea typeface="Roboto Bold"/>
          <a:cs typeface="Roboto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Roboto Bold"/>
          <a:ea typeface="Roboto Bold"/>
          <a:cs typeface="Roboto Bold"/>
        </a:font>
        <a:srgbClr val="3B3B3B"/>
      </a:tcTxStyle>
      <a:tcStyle>
        <a:tcBdr>
          <a:left>
            <a:ln w="12700" cap="flat">
              <a:noFill/>
              <a:miter lim="400000"/>
            </a:ln>
          </a:left>
          <a:right>
            <a:ln w="12700" cap="flat">
              <a:noFill/>
              <a:miter lim="400000"/>
            </a:ln>
          </a:right>
          <a:top>
            <a:ln w="50800" cap="flat">
              <a:solidFill>
                <a:srgbClr val="3B3B3B"/>
              </a:solidFill>
              <a:prstDash val="solid"/>
              <a:round/>
            </a:ln>
          </a:top>
          <a:bottom>
            <a:ln w="25400" cap="flat">
              <a:solidFill>
                <a:srgbClr val="3B3B3B"/>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Roboto Bold"/>
          <a:ea typeface="Roboto Bold"/>
          <a:cs typeface="Roboto Bold"/>
        </a:font>
        <a:srgbClr val="FFFFFF"/>
      </a:tcTxStyle>
      <a:tcStyle>
        <a:tcBdr>
          <a:left>
            <a:ln w="12700" cap="flat">
              <a:noFill/>
              <a:miter lim="400000"/>
            </a:ln>
          </a:left>
          <a:right>
            <a:ln w="12700" cap="flat">
              <a:noFill/>
              <a:miter lim="400000"/>
            </a:ln>
          </a:right>
          <a:top>
            <a:ln w="25400" cap="flat">
              <a:solidFill>
                <a:srgbClr val="3B3B3B"/>
              </a:solidFill>
              <a:prstDash val="solid"/>
              <a:round/>
            </a:ln>
          </a:top>
          <a:bottom>
            <a:ln w="25400" cap="flat">
              <a:solidFill>
                <a:srgbClr val="3B3B3B"/>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Roboto Regular"/>
          <a:ea typeface="Roboto Regular"/>
          <a:cs typeface="Roboto Regular"/>
        </a:font>
        <a:srgbClr val="3B3B3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CDCD"/>
          </a:solidFill>
        </a:fill>
      </a:tcStyle>
    </a:wholeTbl>
    <a:band2H>
      <a:tcTxStyle/>
      <a:tcStyle>
        <a:tcBdr/>
        <a:fill>
          <a:solidFill>
            <a:srgbClr val="E7E7E7"/>
          </a:solidFill>
        </a:fill>
      </a:tcStyle>
    </a:band2H>
    <a:firstCol>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B3B3B"/>
          </a:solidFill>
        </a:fill>
      </a:tcStyle>
    </a:firstCol>
    <a:lastRow>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B3B3B"/>
          </a:solidFill>
        </a:fill>
      </a:tcStyle>
    </a:lastRow>
    <a:firstRow>
      <a:tcTxStyle b="on" i="off">
        <a:font>
          <a:latin typeface="Roboto Bold"/>
          <a:ea typeface="Roboto Bold"/>
          <a:cs typeface="Roboto Bold"/>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B3B3B"/>
          </a:solidFill>
        </a:fill>
      </a:tcStyle>
    </a:firstRow>
  </a:tblStyle>
  <a:tblStyle styleId="{2708684C-4D16-4618-839F-0558EEFCDFE6}" styleName="">
    <a:tblBg/>
    <a:wholeTbl>
      <a:tcTxStyle b="off" i="off">
        <a:font>
          <a:latin typeface="Roboto Regular"/>
          <a:ea typeface="Roboto Regular"/>
          <a:cs typeface="Roboto Regular"/>
        </a:font>
        <a:srgbClr val="3B3B3B"/>
      </a:tcTxStyle>
      <a:tcStyle>
        <a:tcBdr>
          <a:left>
            <a:ln w="12700" cap="flat">
              <a:solidFill>
                <a:srgbClr val="3B3B3B"/>
              </a:solidFill>
              <a:prstDash val="solid"/>
              <a:round/>
            </a:ln>
          </a:left>
          <a:right>
            <a:ln w="12700" cap="flat">
              <a:solidFill>
                <a:srgbClr val="3B3B3B"/>
              </a:solidFill>
              <a:prstDash val="solid"/>
              <a:round/>
            </a:ln>
          </a:right>
          <a:top>
            <a:ln w="12700" cap="flat">
              <a:solidFill>
                <a:srgbClr val="3B3B3B"/>
              </a:solidFill>
              <a:prstDash val="solid"/>
              <a:round/>
            </a:ln>
          </a:top>
          <a:bottom>
            <a:ln w="12700" cap="flat">
              <a:solidFill>
                <a:srgbClr val="3B3B3B"/>
              </a:solidFill>
              <a:prstDash val="solid"/>
              <a:round/>
            </a:ln>
          </a:bottom>
          <a:insideH>
            <a:ln w="12700" cap="flat">
              <a:solidFill>
                <a:srgbClr val="3B3B3B"/>
              </a:solidFill>
              <a:prstDash val="solid"/>
              <a:round/>
            </a:ln>
          </a:insideH>
          <a:insideV>
            <a:ln w="12700" cap="flat">
              <a:solidFill>
                <a:srgbClr val="3B3B3B"/>
              </a:solidFill>
              <a:prstDash val="solid"/>
              <a:round/>
            </a:ln>
          </a:insideV>
        </a:tcBdr>
        <a:fill>
          <a:solidFill>
            <a:srgbClr val="3B3B3B">
              <a:alpha val="20000"/>
            </a:srgbClr>
          </a:solidFill>
        </a:fill>
      </a:tcStyle>
    </a:wholeTbl>
    <a:band2H>
      <a:tcTxStyle/>
      <a:tcStyle>
        <a:tcBdr/>
        <a:fill>
          <a:solidFill>
            <a:srgbClr val="FFFFFF"/>
          </a:solidFill>
        </a:fill>
      </a:tcStyle>
    </a:band2H>
    <a:firstCol>
      <a:tcTxStyle b="on" i="off">
        <a:font>
          <a:latin typeface="Roboto Bold"/>
          <a:ea typeface="Roboto Bold"/>
          <a:cs typeface="Roboto Bold"/>
        </a:font>
        <a:srgbClr val="3B3B3B"/>
      </a:tcTxStyle>
      <a:tcStyle>
        <a:tcBdr>
          <a:left>
            <a:ln w="12700" cap="flat">
              <a:solidFill>
                <a:srgbClr val="3B3B3B"/>
              </a:solidFill>
              <a:prstDash val="solid"/>
              <a:round/>
            </a:ln>
          </a:left>
          <a:right>
            <a:ln w="12700" cap="flat">
              <a:solidFill>
                <a:srgbClr val="3B3B3B"/>
              </a:solidFill>
              <a:prstDash val="solid"/>
              <a:round/>
            </a:ln>
          </a:right>
          <a:top>
            <a:ln w="12700" cap="flat">
              <a:solidFill>
                <a:srgbClr val="3B3B3B"/>
              </a:solidFill>
              <a:prstDash val="solid"/>
              <a:round/>
            </a:ln>
          </a:top>
          <a:bottom>
            <a:ln w="12700" cap="flat">
              <a:solidFill>
                <a:srgbClr val="3B3B3B"/>
              </a:solidFill>
              <a:prstDash val="solid"/>
              <a:round/>
            </a:ln>
          </a:bottom>
          <a:insideH>
            <a:ln w="12700" cap="flat">
              <a:solidFill>
                <a:srgbClr val="3B3B3B"/>
              </a:solidFill>
              <a:prstDash val="solid"/>
              <a:round/>
            </a:ln>
          </a:insideH>
          <a:insideV>
            <a:ln w="12700" cap="flat">
              <a:solidFill>
                <a:srgbClr val="3B3B3B"/>
              </a:solidFill>
              <a:prstDash val="solid"/>
              <a:round/>
            </a:ln>
          </a:insideV>
        </a:tcBdr>
        <a:fill>
          <a:solidFill>
            <a:srgbClr val="3B3B3B">
              <a:alpha val="20000"/>
            </a:srgbClr>
          </a:solidFill>
        </a:fill>
      </a:tcStyle>
    </a:firstCol>
    <a:lastRow>
      <a:tcTxStyle b="on" i="off">
        <a:font>
          <a:latin typeface="Roboto Bold"/>
          <a:ea typeface="Roboto Bold"/>
          <a:cs typeface="Roboto Bold"/>
        </a:font>
        <a:srgbClr val="3B3B3B"/>
      </a:tcTxStyle>
      <a:tcStyle>
        <a:tcBdr>
          <a:left>
            <a:ln w="12700" cap="flat">
              <a:solidFill>
                <a:srgbClr val="3B3B3B"/>
              </a:solidFill>
              <a:prstDash val="solid"/>
              <a:round/>
            </a:ln>
          </a:left>
          <a:right>
            <a:ln w="12700" cap="flat">
              <a:solidFill>
                <a:srgbClr val="3B3B3B"/>
              </a:solidFill>
              <a:prstDash val="solid"/>
              <a:round/>
            </a:ln>
          </a:right>
          <a:top>
            <a:ln w="50800" cap="flat">
              <a:solidFill>
                <a:srgbClr val="3B3B3B"/>
              </a:solidFill>
              <a:prstDash val="solid"/>
              <a:round/>
            </a:ln>
          </a:top>
          <a:bottom>
            <a:ln w="12700" cap="flat">
              <a:solidFill>
                <a:srgbClr val="3B3B3B"/>
              </a:solidFill>
              <a:prstDash val="solid"/>
              <a:round/>
            </a:ln>
          </a:bottom>
          <a:insideH>
            <a:ln w="12700" cap="flat">
              <a:solidFill>
                <a:srgbClr val="3B3B3B"/>
              </a:solidFill>
              <a:prstDash val="solid"/>
              <a:round/>
            </a:ln>
          </a:insideH>
          <a:insideV>
            <a:ln w="12700" cap="flat">
              <a:solidFill>
                <a:srgbClr val="3B3B3B"/>
              </a:solidFill>
              <a:prstDash val="solid"/>
              <a:round/>
            </a:ln>
          </a:insideV>
        </a:tcBdr>
        <a:fill>
          <a:noFill/>
        </a:fill>
      </a:tcStyle>
    </a:lastRow>
    <a:firstRow>
      <a:tcTxStyle b="on" i="off">
        <a:font>
          <a:latin typeface="Roboto Bold"/>
          <a:ea typeface="Roboto Bold"/>
          <a:cs typeface="Roboto Bold"/>
        </a:font>
        <a:srgbClr val="3B3B3B"/>
      </a:tcTxStyle>
      <a:tcStyle>
        <a:tcBdr>
          <a:left>
            <a:ln w="12700" cap="flat">
              <a:solidFill>
                <a:srgbClr val="3B3B3B"/>
              </a:solidFill>
              <a:prstDash val="solid"/>
              <a:round/>
            </a:ln>
          </a:left>
          <a:right>
            <a:ln w="12700" cap="flat">
              <a:solidFill>
                <a:srgbClr val="3B3B3B"/>
              </a:solidFill>
              <a:prstDash val="solid"/>
              <a:round/>
            </a:ln>
          </a:right>
          <a:top>
            <a:ln w="12700" cap="flat">
              <a:solidFill>
                <a:srgbClr val="3B3B3B"/>
              </a:solidFill>
              <a:prstDash val="solid"/>
              <a:round/>
            </a:ln>
          </a:top>
          <a:bottom>
            <a:ln w="25400" cap="flat">
              <a:solidFill>
                <a:srgbClr val="3B3B3B"/>
              </a:solidFill>
              <a:prstDash val="solid"/>
              <a:round/>
            </a:ln>
          </a:bottom>
          <a:insideH>
            <a:ln w="12700" cap="flat">
              <a:solidFill>
                <a:srgbClr val="3B3B3B"/>
              </a:solidFill>
              <a:prstDash val="solid"/>
              <a:round/>
            </a:ln>
          </a:insideH>
          <a:insideV>
            <a:ln w="12700" cap="flat">
              <a:solidFill>
                <a:srgbClr val="3B3B3B"/>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6" name="Shape 26"/>
          <p:cNvSpPr>
            <a:spLocks noGrp="1" noRot="1" noChangeAspect="1"/>
          </p:cNvSpPr>
          <p:nvPr>
            <p:ph type="sldImg"/>
          </p:nvPr>
        </p:nvSpPr>
        <p:spPr>
          <a:xfrm>
            <a:off x="1143000" y="685800"/>
            <a:ext cx="4572000" cy="3429000"/>
          </a:xfrm>
          <a:prstGeom prst="rect">
            <a:avLst/>
          </a:prstGeom>
        </p:spPr>
        <p:txBody>
          <a:bodyPr/>
          <a:lstStyle/>
          <a:p>
            <a:endParaRPr/>
          </a:p>
        </p:txBody>
      </p:sp>
      <p:sp>
        <p:nvSpPr>
          <p:cNvPr id="27" name="Shape 2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Calibri"/>
      </a:defRPr>
    </a:lvl1pPr>
    <a:lvl2pPr indent="228600" latinLnBrk="0">
      <a:spcBef>
        <a:spcPts val="400"/>
      </a:spcBef>
      <a:defRPr sz="1200">
        <a:latin typeface="+mn-lt"/>
        <a:ea typeface="+mn-ea"/>
        <a:cs typeface="+mn-cs"/>
        <a:sym typeface="Calibri"/>
      </a:defRPr>
    </a:lvl2pPr>
    <a:lvl3pPr indent="457200" latinLnBrk="0">
      <a:spcBef>
        <a:spcPts val="400"/>
      </a:spcBef>
      <a:defRPr sz="1200">
        <a:latin typeface="+mn-lt"/>
        <a:ea typeface="+mn-ea"/>
        <a:cs typeface="+mn-cs"/>
        <a:sym typeface="Calibri"/>
      </a:defRPr>
    </a:lvl3pPr>
    <a:lvl4pPr indent="685800" latinLnBrk="0">
      <a:spcBef>
        <a:spcPts val="400"/>
      </a:spcBef>
      <a:defRPr sz="1200">
        <a:latin typeface="+mn-lt"/>
        <a:ea typeface="+mn-ea"/>
        <a:cs typeface="+mn-cs"/>
        <a:sym typeface="Calibri"/>
      </a:defRPr>
    </a:lvl4pPr>
    <a:lvl5pPr indent="914400" latinLnBrk="0">
      <a:spcBef>
        <a:spcPts val="400"/>
      </a:spcBef>
      <a:defRPr sz="1200">
        <a:latin typeface="+mn-lt"/>
        <a:ea typeface="+mn-ea"/>
        <a:cs typeface="+mn-cs"/>
        <a:sym typeface="Calibri"/>
      </a:defRPr>
    </a:lvl5pPr>
    <a:lvl6pPr indent="1143000" latinLnBrk="0">
      <a:spcBef>
        <a:spcPts val="400"/>
      </a:spcBef>
      <a:defRPr sz="1200">
        <a:latin typeface="+mn-lt"/>
        <a:ea typeface="+mn-ea"/>
        <a:cs typeface="+mn-cs"/>
        <a:sym typeface="Calibri"/>
      </a:defRPr>
    </a:lvl6pPr>
    <a:lvl7pPr indent="1371600" latinLnBrk="0">
      <a:spcBef>
        <a:spcPts val="400"/>
      </a:spcBef>
      <a:defRPr sz="1200">
        <a:latin typeface="+mn-lt"/>
        <a:ea typeface="+mn-ea"/>
        <a:cs typeface="+mn-cs"/>
        <a:sym typeface="Calibri"/>
      </a:defRPr>
    </a:lvl7pPr>
    <a:lvl8pPr indent="1600200" latinLnBrk="0">
      <a:spcBef>
        <a:spcPts val="400"/>
      </a:spcBef>
      <a:defRPr sz="1200">
        <a:latin typeface="+mn-lt"/>
        <a:ea typeface="+mn-ea"/>
        <a:cs typeface="+mn-cs"/>
        <a:sym typeface="Calibri"/>
      </a:defRPr>
    </a:lvl8pPr>
    <a:lvl9pPr indent="1828800" latinLnBrk="0">
      <a:spcBef>
        <a:spcPts val="400"/>
      </a:spcBef>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efault">
    <p:spTree>
      <p:nvGrpSpPr>
        <p:cNvPr id="1" name=""/>
        <p:cNvGrpSpPr/>
        <p:nvPr/>
      </p:nvGrpSpPr>
      <p:grpSpPr>
        <a:xfrm>
          <a:off x="0" y="0"/>
          <a:ext cx="0" cy="0"/>
          <a:chOff x="0" y="0"/>
          <a:chExt cx="0" cy="0"/>
        </a:xfrm>
      </p:grpSpPr>
      <p:sp>
        <p:nvSpPr>
          <p:cNvPr id="1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9" name="Rectangle"/>
          <p:cNvSpPr/>
          <p:nvPr/>
        </p:nvSpPr>
        <p:spPr>
          <a:xfrm>
            <a:off x="550862" y="260350"/>
            <a:ext cx="1728788" cy="504825"/>
          </a:xfrm>
          <a:prstGeom prst="rect">
            <a:avLst/>
          </a:prstGeom>
          <a:solidFill>
            <a:srgbClr val="F2F2F2"/>
          </a:solidFill>
          <a:ln w="12700">
            <a:miter lim="400000"/>
          </a:ln>
        </p:spPr>
        <p:txBody>
          <a:bodyPr lIns="45719" rIns="45719" anchor="ctr"/>
          <a:lstStyle/>
          <a:p>
            <a:pPr algn="ctr">
              <a:defRPr sz="800">
                <a:solidFill>
                  <a:srgbClr val="FFFFFF"/>
                </a:solidFill>
                <a:latin typeface="Roboto Bold"/>
                <a:ea typeface="Roboto Bold"/>
                <a:cs typeface="Roboto Bold"/>
                <a:sym typeface="Roboto Bold"/>
              </a:defRPr>
            </a:pPr>
            <a:endParaRPr/>
          </a:p>
        </p:txBody>
      </p:sp>
      <p:sp>
        <p:nvSpPr>
          <p:cNvPr id="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2" name="REMI NEPAL"/>
          <p:cNvSpPr txBox="1"/>
          <p:nvPr/>
        </p:nvSpPr>
        <p:spPr>
          <a:xfrm>
            <a:off x="695007" y="344487"/>
            <a:ext cx="10768649" cy="421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nSpc>
                <a:spcPct val="80000"/>
              </a:lnSpc>
              <a:spcBef>
                <a:spcPts val="1400"/>
              </a:spcBef>
              <a:defRPr sz="2000">
                <a:latin typeface="Roboto Bold"/>
                <a:ea typeface="Roboto Bold"/>
                <a:cs typeface="Roboto Bold"/>
                <a:sym typeface="Roboto Bold"/>
              </a:defRPr>
            </a:lvl1pPr>
          </a:lstStyle>
          <a:p>
            <a:r>
              <a:t>REMI NEPAL</a:t>
            </a:r>
          </a:p>
        </p:txBody>
      </p:sp>
      <p:sp>
        <p:nvSpPr>
          <p:cNvPr id="3" name="Title Text"/>
          <p:cNvSpPr txBox="1">
            <a:spLocks noGrp="1"/>
          </p:cNvSpPr>
          <p:nvPr>
            <p:ph type="title"/>
          </p:nvPr>
        </p:nvSpPr>
        <p:spPr>
          <a:xfrm>
            <a:off x="609600" y="92074"/>
            <a:ext cx="10972800" cy="15081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p>
            <a:r>
              <a:t>Title Text</a:t>
            </a:r>
          </a:p>
        </p:txBody>
      </p:sp>
      <p:sp>
        <p:nvSpPr>
          <p:cNvPr id="4"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
        <p:nvSpPr>
          <p:cNvPr id="5" name="Slide Number"/>
          <p:cNvSpPr txBox="1">
            <a:spLocks noGrp="1"/>
          </p:cNvSpPr>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latin typeface="Open Sans"/>
                <a:ea typeface="Open Sans"/>
                <a:cs typeface="Open Sans"/>
                <a:sym typeface="Open Sans"/>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txStyles>
    <p:titleStyle>
      <a:lvl1pPr marL="0" marR="0" indent="0" algn="l" defTabSz="914400" rtl="0" latinLnBrk="0">
        <a:lnSpc>
          <a:spcPct val="90000"/>
        </a:lnSpc>
        <a:spcBef>
          <a:spcPts val="0"/>
        </a:spcBef>
        <a:spcAft>
          <a:spcPts val="0"/>
        </a:spcAft>
        <a:buClrTx/>
        <a:buSzTx/>
        <a:buFontTx/>
        <a:buNone/>
        <a:tabLst/>
        <a:defRPr sz="4500" b="0" i="0" u="none" strike="noStrike" cap="none" spc="0" baseline="0">
          <a:solidFill>
            <a:srgbClr val="3B3B3B"/>
          </a:solidFill>
          <a:uFillTx/>
          <a:latin typeface="Roboto Bold"/>
          <a:ea typeface="Roboto Bold"/>
          <a:cs typeface="Roboto Bold"/>
          <a:sym typeface="Roboto Bold"/>
        </a:defRPr>
      </a:lvl1pPr>
      <a:lvl2pPr marL="0" marR="0" indent="0" algn="l" defTabSz="914400" rtl="0" latinLnBrk="0">
        <a:lnSpc>
          <a:spcPct val="90000"/>
        </a:lnSpc>
        <a:spcBef>
          <a:spcPts val="0"/>
        </a:spcBef>
        <a:spcAft>
          <a:spcPts val="0"/>
        </a:spcAft>
        <a:buClrTx/>
        <a:buSzTx/>
        <a:buFontTx/>
        <a:buNone/>
        <a:tabLst/>
        <a:defRPr sz="4500" b="0" i="0" u="none" strike="noStrike" cap="none" spc="0" baseline="0">
          <a:solidFill>
            <a:srgbClr val="3B3B3B"/>
          </a:solidFill>
          <a:uFillTx/>
          <a:latin typeface="Roboto Bold"/>
          <a:ea typeface="Roboto Bold"/>
          <a:cs typeface="Roboto Bold"/>
          <a:sym typeface="Roboto Bold"/>
        </a:defRPr>
      </a:lvl2pPr>
      <a:lvl3pPr marL="0" marR="0" indent="0" algn="l" defTabSz="914400" rtl="0" latinLnBrk="0">
        <a:lnSpc>
          <a:spcPct val="90000"/>
        </a:lnSpc>
        <a:spcBef>
          <a:spcPts val="0"/>
        </a:spcBef>
        <a:spcAft>
          <a:spcPts val="0"/>
        </a:spcAft>
        <a:buClrTx/>
        <a:buSzTx/>
        <a:buFontTx/>
        <a:buNone/>
        <a:tabLst/>
        <a:defRPr sz="4500" b="0" i="0" u="none" strike="noStrike" cap="none" spc="0" baseline="0">
          <a:solidFill>
            <a:srgbClr val="3B3B3B"/>
          </a:solidFill>
          <a:uFillTx/>
          <a:latin typeface="Roboto Bold"/>
          <a:ea typeface="Roboto Bold"/>
          <a:cs typeface="Roboto Bold"/>
          <a:sym typeface="Roboto Bold"/>
        </a:defRPr>
      </a:lvl3pPr>
      <a:lvl4pPr marL="0" marR="0" indent="0" algn="l" defTabSz="914400" rtl="0" latinLnBrk="0">
        <a:lnSpc>
          <a:spcPct val="90000"/>
        </a:lnSpc>
        <a:spcBef>
          <a:spcPts val="0"/>
        </a:spcBef>
        <a:spcAft>
          <a:spcPts val="0"/>
        </a:spcAft>
        <a:buClrTx/>
        <a:buSzTx/>
        <a:buFontTx/>
        <a:buNone/>
        <a:tabLst/>
        <a:defRPr sz="4500" b="0" i="0" u="none" strike="noStrike" cap="none" spc="0" baseline="0">
          <a:solidFill>
            <a:srgbClr val="3B3B3B"/>
          </a:solidFill>
          <a:uFillTx/>
          <a:latin typeface="Roboto Bold"/>
          <a:ea typeface="Roboto Bold"/>
          <a:cs typeface="Roboto Bold"/>
          <a:sym typeface="Roboto Bold"/>
        </a:defRPr>
      </a:lvl4pPr>
      <a:lvl5pPr marL="0" marR="0" indent="0" algn="l" defTabSz="914400" rtl="0" latinLnBrk="0">
        <a:lnSpc>
          <a:spcPct val="90000"/>
        </a:lnSpc>
        <a:spcBef>
          <a:spcPts val="0"/>
        </a:spcBef>
        <a:spcAft>
          <a:spcPts val="0"/>
        </a:spcAft>
        <a:buClrTx/>
        <a:buSzTx/>
        <a:buFontTx/>
        <a:buNone/>
        <a:tabLst/>
        <a:defRPr sz="4500" b="0" i="0" u="none" strike="noStrike" cap="none" spc="0" baseline="0">
          <a:solidFill>
            <a:srgbClr val="3B3B3B"/>
          </a:solidFill>
          <a:uFillTx/>
          <a:latin typeface="Roboto Bold"/>
          <a:ea typeface="Roboto Bold"/>
          <a:cs typeface="Roboto Bold"/>
          <a:sym typeface="Roboto Bold"/>
        </a:defRPr>
      </a:lvl5pPr>
      <a:lvl6pPr marL="0" marR="0" indent="457200" algn="l" defTabSz="914400" rtl="0" latinLnBrk="0">
        <a:lnSpc>
          <a:spcPct val="90000"/>
        </a:lnSpc>
        <a:spcBef>
          <a:spcPts val="0"/>
        </a:spcBef>
        <a:spcAft>
          <a:spcPts val="0"/>
        </a:spcAft>
        <a:buClrTx/>
        <a:buSzTx/>
        <a:buFontTx/>
        <a:buNone/>
        <a:tabLst/>
        <a:defRPr sz="4500" b="0" i="0" u="none" strike="noStrike" cap="none" spc="0" baseline="0">
          <a:solidFill>
            <a:srgbClr val="3B3B3B"/>
          </a:solidFill>
          <a:uFillTx/>
          <a:latin typeface="Roboto Bold"/>
          <a:ea typeface="Roboto Bold"/>
          <a:cs typeface="Roboto Bold"/>
          <a:sym typeface="Roboto Bold"/>
        </a:defRPr>
      </a:lvl6pPr>
      <a:lvl7pPr marL="0" marR="0" indent="914400" algn="l" defTabSz="914400" rtl="0" latinLnBrk="0">
        <a:lnSpc>
          <a:spcPct val="90000"/>
        </a:lnSpc>
        <a:spcBef>
          <a:spcPts val="0"/>
        </a:spcBef>
        <a:spcAft>
          <a:spcPts val="0"/>
        </a:spcAft>
        <a:buClrTx/>
        <a:buSzTx/>
        <a:buFontTx/>
        <a:buNone/>
        <a:tabLst/>
        <a:defRPr sz="4500" b="0" i="0" u="none" strike="noStrike" cap="none" spc="0" baseline="0">
          <a:solidFill>
            <a:srgbClr val="3B3B3B"/>
          </a:solidFill>
          <a:uFillTx/>
          <a:latin typeface="Roboto Bold"/>
          <a:ea typeface="Roboto Bold"/>
          <a:cs typeface="Roboto Bold"/>
          <a:sym typeface="Roboto Bold"/>
        </a:defRPr>
      </a:lvl7pPr>
      <a:lvl8pPr marL="0" marR="0" indent="1371600" algn="l" defTabSz="914400" rtl="0" latinLnBrk="0">
        <a:lnSpc>
          <a:spcPct val="90000"/>
        </a:lnSpc>
        <a:spcBef>
          <a:spcPts val="0"/>
        </a:spcBef>
        <a:spcAft>
          <a:spcPts val="0"/>
        </a:spcAft>
        <a:buClrTx/>
        <a:buSzTx/>
        <a:buFontTx/>
        <a:buNone/>
        <a:tabLst/>
        <a:defRPr sz="4500" b="0" i="0" u="none" strike="noStrike" cap="none" spc="0" baseline="0">
          <a:solidFill>
            <a:srgbClr val="3B3B3B"/>
          </a:solidFill>
          <a:uFillTx/>
          <a:latin typeface="Roboto Bold"/>
          <a:ea typeface="Roboto Bold"/>
          <a:cs typeface="Roboto Bold"/>
          <a:sym typeface="Roboto Bold"/>
        </a:defRPr>
      </a:lvl8pPr>
      <a:lvl9pPr marL="0" marR="0" indent="1828800" algn="l" defTabSz="914400" rtl="0" latinLnBrk="0">
        <a:lnSpc>
          <a:spcPct val="90000"/>
        </a:lnSpc>
        <a:spcBef>
          <a:spcPts val="0"/>
        </a:spcBef>
        <a:spcAft>
          <a:spcPts val="0"/>
        </a:spcAft>
        <a:buClrTx/>
        <a:buSzTx/>
        <a:buFontTx/>
        <a:buNone/>
        <a:tabLst/>
        <a:defRPr sz="4500" b="0" i="0" u="none" strike="noStrike" cap="none" spc="0" baseline="0">
          <a:solidFill>
            <a:srgbClr val="3B3B3B"/>
          </a:solidFill>
          <a:uFillTx/>
          <a:latin typeface="Roboto Bold"/>
          <a:ea typeface="Roboto Bold"/>
          <a:cs typeface="Roboto Bold"/>
          <a:sym typeface="Roboto Bold"/>
        </a:defRPr>
      </a:lvl9pPr>
    </p:titleStyle>
    <p:bodyStyle>
      <a:lvl1pPr marL="44450" marR="0" indent="-44450" algn="l" defTabSz="914400" rtl="0" latinLnBrk="0">
        <a:lnSpc>
          <a:spcPct val="100000"/>
        </a:lnSpc>
        <a:spcBef>
          <a:spcPts val="1400"/>
        </a:spcBef>
        <a:spcAft>
          <a:spcPts val="0"/>
        </a:spcAft>
        <a:buClrTx/>
        <a:buSzTx/>
        <a:buFontTx/>
        <a:buNone/>
        <a:tabLst/>
        <a:defRPr sz="2200" b="0" i="0" u="none" strike="noStrike" cap="none" spc="0" baseline="0">
          <a:solidFill>
            <a:srgbClr val="3B3B3B"/>
          </a:solidFill>
          <a:uFillTx/>
          <a:latin typeface="Roboto Regular"/>
          <a:ea typeface="Roboto Regular"/>
          <a:cs typeface="Roboto Regular"/>
          <a:sym typeface="Roboto Regular"/>
        </a:defRPr>
      </a:lvl1pPr>
      <a:lvl2pPr marL="44450" marR="0" indent="228600" algn="l" defTabSz="914400" rtl="0" latinLnBrk="0">
        <a:lnSpc>
          <a:spcPct val="100000"/>
        </a:lnSpc>
        <a:spcBef>
          <a:spcPts val="1400"/>
        </a:spcBef>
        <a:spcAft>
          <a:spcPts val="0"/>
        </a:spcAft>
        <a:buClrTx/>
        <a:buSzTx/>
        <a:buFontTx/>
        <a:buNone/>
        <a:tabLst/>
        <a:defRPr sz="2200" b="0" i="0" u="none" strike="noStrike" cap="none" spc="0" baseline="0">
          <a:solidFill>
            <a:srgbClr val="3B3B3B"/>
          </a:solidFill>
          <a:uFillTx/>
          <a:latin typeface="Roboto Regular"/>
          <a:ea typeface="Roboto Regular"/>
          <a:cs typeface="Roboto Regular"/>
          <a:sym typeface="Roboto Regular"/>
        </a:defRPr>
      </a:lvl2pPr>
      <a:lvl3pPr marL="44450" marR="0" indent="503237" algn="l" defTabSz="914400" rtl="0" latinLnBrk="0">
        <a:lnSpc>
          <a:spcPct val="100000"/>
        </a:lnSpc>
        <a:spcBef>
          <a:spcPts val="1400"/>
        </a:spcBef>
        <a:spcAft>
          <a:spcPts val="0"/>
        </a:spcAft>
        <a:buClrTx/>
        <a:buSzTx/>
        <a:buFontTx/>
        <a:buNone/>
        <a:tabLst/>
        <a:defRPr sz="2200" b="0" i="0" u="none" strike="noStrike" cap="none" spc="0" baseline="0">
          <a:solidFill>
            <a:srgbClr val="3B3B3B"/>
          </a:solidFill>
          <a:uFillTx/>
          <a:latin typeface="Roboto Regular"/>
          <a:ea typeface="Roboto Regular"/>
          <a:cs typeface="Roboto Regular"/>
          <a:sym typeface="Roboto Regular"/>
        </a:defRPr>
      </a:lvl3pPr>
      <a:lvl4pPr marL="44450" marR="0" indent="777875" algn="l" defTabSz="914400" rtl="0" latinLnBrk="0">
        <a:lnSpc>
          <a:spcPct val="100000"/>
        </a:lnSpc>
        <a:spcBef>
          <a:spcPts val="1400"/>
        </a:spcBef>
        <a:spcAft>
          <a:spcPts val="0"/>
        </a:spcAft>
        <a:buClrTx/>
        <a:buSzTx/>
        <a:buFontTx/>
        <a:buNone/>
        <a:tabLst/>
        <a:defRPr sz="2200" b="0" i="0" u="none" strike="noStrike" cap="none" spc="0" baseline="0">
          <a:solidFill>
            <a:srgbClr val="3B3B3B"/>
          </a:solidFill>
          <a:uFillTx/>
          <a:latin typeface="Roboto Regular"/>
          <a:ea typeface="Roboto Regular"/>
          <a:cs typeface="Roboto Regular"/>
          <a:sym typeface="Roboto Regular"/>
        </a:defRPr>
      </a:lvl4pPr>
      <a:lvl5pPr marL="44450" marR="0" indent="1052512" algn="l" defTabSz="914400" rtl="0" latinLnBrk="0">
        <a:lnSpc>
          <a:spcPct val="100000"/>
        </a:lnSpc>
        <a:spcBef>
          <a:spcPts val="1400"/>
        </a:spcBef>
        <a:spcAft>
          <a:spcPts val="0"/>
        </a:spcAft>
        <a:buClrTx/>
        <a:buSzTx/>
        <a:buFontTx/>
        <a:buNone/>
        <a:tabLst/>
        <a:defRPr sz="2200" b="0" i="0" u="none" strike="noStrike" cap="none" spc="0" baseline="0">
          <a:solidFill>
            <a:srgbClr val="3B3B3B"/>
          </a:solidFill>
          <a:uFillTx/>
          <a:latin typeface="Roboto Regular"/>
          <a:ea typeface="Roboto Regular"/>
          <a:cs typeface="Roboto Regular"/>
          <a:sym typeface="Roboto Regular"/>
        </a:defRPr>
      </a:lvl5pPr>
      <a:lvl6pPr marL="44450" marR="0" indent="1509712" algn="l" defTabSz="914400" rtl="0" latinLnBrk="0">
        <a:lnSpc>
          <a:spcPct val="100000"/>
        </a:lnSpc>
        <a:spcBef>
          <a:spcPts val="1400"/>
        </a:spcBef>
        <a:spcAft>
          <a:spcPts val="0"/>
        </a:spcAft>
        <a:buClrTx/>
        <a:buSzTx/>
        <a:buFontTx/>
        <a:buNone/>
        <a:tabLst/>
        <a:defRPr sz="2200" b="0" i="0" u="none" strike="noStrike" cap="none" spc="0" baseline="0">
          <a:solidFill>
            <a:srgbClr val="3B3B3B"/>
          </a:solidFill>
          <a:uFillTx/>
          <a:latin typeface="Roboto Regular"/>
          <a:ea typeface="Roboto Regular"/>
          <a:cs typeface="Roboto Regular"/>
          <a:sym typeface="Roboto Regular"/>
        </a:defRPr>
      </a:lvl6pPr>
      <a:lvl7pPr marL="44450" marR="0" indent="1966912" algn="l" defTabSz="914400" rtl="0" latinLnBrk="0">
        <a:lnSpc>
          <a:spcPct val="100000"/>
        </a:lnSpc>
        <a:spcBef>
          <a:spcPts val="1400"/>
        </a:spcBef>
        <a:spcAft>
          <a:spcPts val="0"/>
        </a:spcAft>
        <a:buClrTx/>
        <a:buSzTx/>
        <a:buFontTx/>
        <a:buNone/>
        <a:tabLst/>
        <a:defRPr sz="2200" b="0" i="0" u="none" strike="noStrike" cap="none" spc="0" baseline="0">
          <a:solidFill>
            <a:srgbClr val="3B3B3B"/>
          </a:solidFill>
          <a:uFillTx/>
          <a:latin typeface="Roboto Regular"/>
          <a:ea typeface="Roboto Regular"/>
          <a:cs typeface="Roboto Regular"/>
          <a:sym typeface="Roboto Regular"/>
        </a:defRPr>
      </a:lvl7pPr>
      <a:lvl8pPr marL="44450" marR="0" indent="2424112" algn="l" defTabSz="914400" rtl="0" latinLnBrk="0">
        <a:lnSpc>
          <a:spcPct val="100000"/>
        </a:lnSpc>
        <a:spcBef>
          <a:spcPts val="1400"/>
        </a:spcBef>
        <a:spcAft>
          <a:spcPts val="0"/>
        </a:spcAft>
        <a:buClrTx/>
        <a:buSzTx/>
        <a:buFontTx/>
        <a:buNone/>
        <a:tabLst/>
        <a:defRPr sz="2200" b="0" i="0" u="none" strike="noStrike" cap="none" spc="0" baseline="0">
          <a:solidFill>
            <a:srgbClr val="3B3B3B"/>
          </a:solidFill>
          <a:uFillTx/>
          <a:latin typeface="Roboto Regular"/>
          <a:ea typeface="Roboto Regular"/>
          <a:cs typeface="Roboto Regular"/>
          <a:sym typeface="Roboto Regular"/>
        </a:defRPr>
      </a:lvl8pPr>
      <a:lvl9pPr marL="44450" marR="0" indent="2881312" algn="l" defTabSz="914400" rtl="0" latinLnBrk="0">
        <a:lnSpc>
          <a:spcPct val="100000"/>
        </a:lnSpc>
        <a:spcBef>
          <a:spcPts val="1400"/>
        </a:spcBef>
        <a:spcAft>
          <a:spcPts val="0"/>
        </a:spcAft>
        <a:buClrTx/>
        <a:buSzTx/>
        <a:buFontTx/>
        <a:buNone/>
        <a:tabLst/>
        <a:defRPr sz="2200" b="0" i="0" u="none" strike="noStrike" cap="none" spc="0" baseline="0">
          <a:solidFill>
            <a:srgbClr val="3B3B3B"/>
          </a:solidFill>
          <a:uFillTx/>
          <a:latin typeface="Roboto Regular"/>
          <a:ea typeface="Roboto Regular"/>
          <a:cs typeface="Roboto Regular"/>
          <a:sym typeface="Roboto Regular"/>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Open Sans"/>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Open Sans"/>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Open Sans"/>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Open Sans"/>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Open Sans"/>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Open Sans"/>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Open Sans"/>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Open Sans"/>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Open San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grpSp>
        <p:nvGrpSpPr>
          <p:cNvPr id="31" name="Group"/>
          <p:cNvGrpSpPr/>
          <p:nvPr/>
        </p:nvGrpSpPr>
        <p:grpSpPr>
          <a:xfrm>
            <a:off x="12571412" y="3670300"/>
            <a:ext cx="12701" cy="1"/>
            <a:chOff x="0" y="0"/>
            <a:chExt cx="12700" cy="0"/>
          </a:xfrm>
        </p:grpSpPr>
        <p:sp>
          <p:nvSpPr>
            <p:cNvPr id="2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3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pic>
        <p:nvPicPr>
          <p:cNvPr id="32" name="image.png" descr="image.png"/>
          <p:cNvPicPr>
            <a:picLocks noChangeAspect="1"/>
          </p:cNvPicPr>
          <p:nvPr/>
        </p:nvPicPr>
        <p:blipFill>
          <a:blip r:embed="rId2"/>
          <a:stretch>
            <a:fillRect/>
          </a:stretch>
        </p:blipFill>
        <p:spPr>
          <a:xfrm>
            <a:off x="3498850" y="433387"/>
            <a:ext cx="5132388" cy="4010026"/>
          </a:xfrm>
          <a:prstGeom prst="rect">
            <a:avLst/>
          </a:prstGeom>
          <a:ln w="12700">
            <a:miter lim="400000"/>
          </a:ln>
        </p:spPr>
      </p:pic>
      <p:sp>
        <p:nvSpPr>
          <p:cNvPr id="33" name="Have I not Sent You?"/>
          <p:cNvSpPr txBox="1">
            <a:spLocks noGrp="1"/>
          </p:cNvSpPr>
          <p:nvPr>
            <p:ph type="ctrTitle" idx="4294967295"/>
          </p:nvPr>
        </p:nvSpPr>
        <p:spPr>
          <a:xfrm>
            <a:off x="613568" y="1773237"/>
            <a:ext cx="10964864" cy="1330326"/>
          </a:xfrm>
          <a:prstGeom prst="rect">
            <a:avLst/>
          </a:prstGeom>
        </p:spPr>
        <p:txBody>
          <a:bodyPr anchor="b">
            <a:normAutofit/>
          </a:bodyPr>
          <a:lstStyle>
            <a:lvl1pPr algn="ctr" defTabSz="850391">
              <a:lnSpc>
                <a:spcPct val="80000"/>
              </a:lnSpc>
              <a:defRPr sz="7440"/>
            </a:lvl1pPr>
          </a:lstStyle>
          <a:p>
            <a:r>
              <a:t>Have I not Sent You?</a:t>
            </a:r>
          </a:p>
        </p:txBody>
      </p:sp>
      <p:sp>
        <p:nvSpPr>
          <p:cNvPr id="34" name="Judges 6:14 The Lord turned to him and said, “Go in this strength of yours and save Israel from the hand of Midian. Have I not sent you?”"/>
          <p:cNvSpPr txBox="1">
            <a:spLocks noGrp="1"/>
          </p:cNvSpPr>
          <p:nvPr>
            <p:ph type="subTitle" sz="half" idx="4294967295"/>
          </p:nvPr>
        </p:nvSpPr>
        <p:spPr>
          <a:xfrm>
            <a:off x="991392" y="3265779"/>
            <a:ext cx="9776550" cy="2153548"/>
          </a:xfrm>
          <a:prstGeom prst="rect">
            <a:avLst/>
          </a:prstGeom>
          <a:effectLst>
            <a:reflection stA="50000" endPos="40000" dir="5400000" sy="-100000" algn="bl" rotWithShape="0"/>
          </a:effectLst>
        </p:spPr>
        <p:txBody>
          <a:bodyPr>
            <a:normAutofit/>
          </a:bodyPr>
          <a:lstStyle>
            <a:lvl1pPr marL="0" indent="0" algn="ctr">
              <a:defRPr sz="3100">
                <a:latin typeface="Roxborough CF Bold"/>
                <a:ea typeface="Roxborough CF Bold"/>
                <a:cs typeface="Roxborough CF Bold"/>
                <a:sym typeface="Roxborough CF Bold"/>
              </a:defRPr>
            </a:lvl1pPr>
          </a:lstStyle>
          <a:p>
            <a:r>
              <a:t>Judges 6:14 The Lord turned to him and said, “Go in this strength of yours and save Israel from the hand of Midian. Have I not sent you?”</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1" nodeType="afterEffect">
                                  <p:stCondLst>
                                    <p:cond delay="0"/>
                                  </p:stCondLst>
                                  <p:iterate>
                                    <p:tmAbs val="0"/>
                                  </p:iterate>
                                  <p:childTnLst>
                                    <p:set>
                                      <p:cBhvr>
                                        <p:cTn id="6" fill="hold"/>
                                        <p:tgtEl>
                                          <p:spTgt spid="32"/>
                                        </p:tgtEl>
                                        <p:attrNameLst>
                                          <p:attrName>style.visibility</p:attrName>
                                        </p:attrNameLst>
                                      </p:cBhvr>
                                      <p:to>
                                        <p:strVal val="visible"/>
                                      </p:to>
                                    </p:set>
                                    <p:anim calcmode="lin" valueType="num">
                                      <p:cBhvr>
                                        <p:cTn id="7" dur="500" fill="hold"/>
                                        <p:tgtEl>
                                          <p:spTgt spid="32"/>
                                        </p:tgtEl>
                                        <p:attrNameLst>
                                          <p:attrName>ppt_w</p:attrName>
                                        </p:attrNameLst>
                                      </p:cBhvr>
                                      <p:tavLst>
                                        <p:tav tm="0">
                                          <p:val>
                                            <p:fltVal val="0"/>
                                          </p:val>
                                        </p:tav>
                                        <p:tav tm="100000">
                                          <p:val>
                                            <p:strVal val="#ppt_w"/>
                                          </p:val>
                                        </p:tav>
                                      </p:tavLst>
                                    </p:anim>
                                    <p:anim calcmode="lin" valueType="num">
                                      <p:cBhvr>
                                        <p:cTn id="8" dur="500" fill="hold"/>
                                        <p:tgtEl>
                                          <p:spTgt spid="3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 presetClass="entr" presetSubtype="4" fill="hold" grpId="2" nodeType="afterEffect">
                                  <p:stCondLst>
                                    <p:cond delay="0"/>
                                  </p:stCondLst>
                                  <p:iterate>
                                    <p:tmAbs val="0"/>
                                  </p:iterate>
                                  <p:childTnLst>
                                    <p:set>
                                      <p:cBhvr>
                                        <p:cTn id="11" fill="hold"/>
                                        <p:tgtEl>
                                          <p:spTgt spid="33"/>
                                        </p:tgtEl>
                                        <p:attrNameLst>
                                          <p:attrName>style.visibility</p:attrName>
                                        </p:attrNameLst>
                                      </p:cBhvr>
                                      <p:to>
                                        <p:strVal val="visible"/>
                                      </p:to>
                                    </p:set>
                                    <p:anim calcmode="lin" valueType="num">
                                      <p:cBhvr>
                                        <p:cTn id="12" dur="1000" fill="hold"/>
                                        <p:tgtEl>
                                          <p:spTgt spid="33"/>
                                        </p:tgtEl>
                                        <p:attrNameLst>
                                          <p:attrName>ppt_x</p:attrName>
                                        </p:attrNameLst>
                                      </p:cBhvr>
                                      <p:tavLst>
                                        <p:tav tm="0">
                                          <p:val>
                                            <p:strVal val="#ppt_x"/>
                                          </p:val>
                                        </p:tav>
                                        <p:tav tm="100000">
                                          <p:val>
                                            <p:strVal val="#ppt_x"/>
                                          </p:val>
                                        </p:tav>
                                      </p:tavLst>
                                    </p:anim>
                                    <p:anim calcmode="lin" valueType="num">
                                      <p:cBhvr>
                                        <p:cTn id="13" dur="1000" fill="hold"/>
                                        <p:tgtEl>
                                          <p:spTgt spid="33"/>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2" presetClass="entr" presetSubtype="4" fill="hold" grpId="3" nodeType="afterEffect">
                                  <p:stCondLst>
                                    <p:cond delay="0"/>
                                  </p:stCondLst>
                                  <p:iterate>
                                    <p:tmAbs val="0"/>
                                  </p:iterate>
                                  <p:childTnLst>
                                    <p:set>
                                      <p:cBhvr>
                                        <p:cTn id="16" fill="hold"/>
                                        <p:tgtEl>
                                          <p:spTgt spid="34">
                                            <p:bg/>
                                          </p:spTgt>
                                        </p:tgtEl>
                                        <p:attrNameLst>
                                          <p:attrName>style.visibility</p:attrName>
                                        </p:attrNameLst>
                                      </p:cBhvr>
                                      <p:to>
                                        <p:strVal val="visible"/>
                                      </p:to>
                                    </p:set>
                                    <p:anim calcmode="lin" valueType="num">
                                      <p:cBhvr>
                                        <p:cTn id="17" dur="1000" fill="hold"/>
                                        <p:tgtEl>
                                          <p:spTgt spid="34">
                                            <p:bg/>
                                          </p:spTgt>
                                        </p:tgtEl>
                                        <p:attrNameLst>
                                          <p:attrName>ppt_x</p:attrName>
                                        </p:attrNameLst>
                                      </p:cBhvr>
                                      <p:tavLst>
                                        <p:tav tm="0">
                                          <p:val>
                                            <p:strVal val="#ppt_x"/>
                                          </p:val>
                                        </p:tav>
                                        <p:tav tm="100000">
                                          <p:val>
                                            <p:strVal val="#ppt_x"/>
                                          </p:val>
                                        </p:tav>
                                      </p:tavLst>
                                    </p:anim>
                                    <p:anim calcmode="lin" valueType="num">
                                      <p:cBhvr>
                                        <p:cTn id="18" dur="1000" fill="hold"/>
                                        <p:tgtEl>
                                          <p:spTgt spid="34">
                                            <p:bg/>
                                          </p:spTgt>
                                        </p:tgtEl>
                                        <p:attrNameLst>
                                          <p:attrName>ppt_y</p:attrName>
                                        </p:attrNameLst>
                                      </p:cBhvr>
                                      <p:tavLst>
                                        <p:tav tm="0">
                                          <p:val>
                                            <p:strVal val="1+#ppt_h/2"/>
                                          </p:val>
                                        </p:tav>
                                        <p:tav tm="100000">
                                          <p:val>
                                            <p:strVal val="#ppt_y"/>
                                          </p:val>
                                        </p:tav>
                                      </p:tavLst>
                                    </p:anim>
                                  </p:childTnLst>
                                </p:cTn>
                              </p:par>
                              <p:par>
                                <p:cTn id="19" presetID="2" presetClass="entr" presetSubtype="4" fill="hold" grpId="3" nodeType="withEffect">
                                  <p:stCondLst>
                                    <p:cond delay="0"/>
                                  </p:stCondLst>
                                  <p:iterate>
                                    <p:tmAbs val="0"/>
                                  </p:iterate>
                                  <p:childTnLst>
                                    <p:set>
                                      <p:cBhvr>
                                        <p:cTn id="20" fill="hold"/>
                                        <p:tgtEl>
                                          <p:spTgt spid="34">
                                            <p:txEl>
                                              <p:pRg st="0" end="0"/>
                                            </p:txEl>
                                          </p:spTgt>
                                        </p:tgtEl>
                                        <p:attrNameLst>
                                          <p:attrName>style.visibility</p:attrName>
                                        </p:attrNameLst>
                                      </p:cBhvr>
                                      <p:to>
                                        <p:strVal val="visible"/>
                                      </p:to>
                                    </p:set>
                                    <p:anim calcmode="lin" valueType="num">
                                      <p:cBhvr>
                                        <p:cTn id="21" dur="10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1" animBg="1" advAuto="0"/>
      <p:bldP spid="33" grpId="2" animBg="1" advAuto="0"/>
      <p:bldP spid="34" grpId="3" build="p" animBg="1" advAuto="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88"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91" name="Group"/>
          <p:cNvGrpSpPr/>
          <p:nvPr/>
        </p:nvGrpSpPr>
        <p:grpSpPr>
          <a:xfrm>
            <a:off x="12571412" y="3670300"/>
            <a:ext cx="12701" cy="1"/>
            <a:chOff x="0" y="0"/>
            <a:chExt cx="12700" cy="0"/>
          </a:xfrm>
        </p:grpSpPr>
        <p:sp>
          <p:nvSpPr>
            <p:cNvPr id="8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9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92" name="Sent"/>
          <p:cNvSpPr txBox="1">
            <a:spLocks noGrp="1"/>
          </p:cNvSpPr>
          <p:nvPr>
            <p:ph type="ctrTitle" idx="4294967295"/>
          </p:nvPr>
        </p:nvSpPr>
        <p:spPr>
          <a:xfrm>
            <a:off x="1034563" y="89917"/>
            <a:ext cx="10964863" cy="1330326"/>
          </a:xfrm>
          <a:prstGeom prst="rect">
            <a:avLst/>
          </a:prstGeom>
        </p:spPr>
        <p:txBody>
          <a:bodyPr anchor="b">
            <a:normAutofit/>
          </a:bodyPr>
          <a:lstStyle>
            <a:lvl1pPr algn="ctr" defTabSz="850391">
              <a:lnSpc>
                <a:spcPct val="80000"/>
              </a:lnSpc>
              <a:defRPr sz="7440"/>
            </a:lvl1pPr>
          </a:lstStyle>
          <a:p>
            <a:r>
              <a:t>Sent</a:t>
            </a:r>
          </a:p>
        </p:txBody>
      </p:sp>
      <p:sp>
        <p:nvSpPr>
          <p:cNvPr id="93" name="Isaiah 61:1 “The Spirit of the Lord God is upon Me, because the Lord hath anointed Me to preach good tidings unto the meek. He hath sent me to bind up the brokenhearted, to proclaim liberty to the captives, and the opening of the prison to them that are "/>
          <p:cNvSpPr txBox="1">
            <a:spLocks noGrp="1"/>
          </p:cNvSpPr>
          <p:nvPr>
            <p:ph type="subTitle" idx="4294967295"/>
          </p:nvPr>
        </p:nvSpPr>
        <p:spPr>
          <a:xfrm>
            <a:off x="1034563" y="564593"/>
            <a:ext cx="9776550" cy="5104091"/>
          </a:xfrm>
          <a:prstGeom prst="rect">
            <a:avLst/>
          </a:prstGeom>
          <a:effectLst>
            <a:reflection stA="50000" endPos="40000" dir="5400000" sy="-100000" algn="bl" rotWithShape="0"/>
          </a:effectLst>
        </p:spPr>
        <p:txBody>
          <a:bodyPr anchor="b">
            <a:normAutofit/>
          </a:bodyPr>
          <a:lstStyle/>
          <a:p>
            <a:pPr marL="0" indent="0" algn="ctr" defTabSz="676655">
              <a:spcBef>
                <a:spcPts val="1000"/>
              </a:spcBef>
              <a:defRPr sz="2294">
                <a:latin typeface="Roxborough CF Bold"/>
                <a:ea typeface="Roxborough CF Bold"/>
                <a:cs typeface="Roxborough CF Bold"/>
                <a:sym typeface="Roxborough CF Bold"/>
              </a:defRPr>
            </a:pPr>
            <a:r>
              <a:rPr dirty="0"/>
              <a:t>Isaiah 61:1 “The Spirit of the Lord God is upon Me, because the Lord hath </a:t>
            </a:r>
            <a:r>
              <a:rPr u="sng" dirty="0">
                <a:solidFill>
                  <a:srgbClr val="FFFFFF"/>
                </a:solidFill>
              </a:rPr>
              <a:t>anointed</a:t>
            </a:r>
            <a:r>
              <a:rPr dirty="0"/>
              <a:t> Me to preach good tidings unto the meek. </a:t>
            </a:r>
            <a:r>
              <a:rPr dirty="0">
                <a:solidFill>
                  <a:srgbClr val="FFFFFF"/>
                </a:solidFill>
              </a:rPr>
              <a:t>He hath sent me</a:t>
            </a:r>
            <a:r>
              <a:rPr dirty="0"/>
              <a:t> to bind up the brokenhearted, to proclaim liberty to the captives, and the opening of the prison to them that are bound, 2 To proclaim the acceptable year of the Lord, and the day of vengeance of our God; to comfort all that mourn, 3 To appoint unto them that mourn in Zion, to give unto them beauty for ashes, the oil of joy for mourning, the garment of praise for the spirit of heaviness, that they might be called trees of righteousness, the planting of the Lord, that He might be glorified.”</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92"/>
                                        </p:tgtEl>
                                        <p:attrNameLst>
                                          <p:attrName>style.visibility</p:attrName>
                                        </p:attrNameLst>
                                      </p:cBhvr>
                                      <p:to>
                                        <p:strVal val="visible"/>
                                      </p:to>
                                    </p:set>
                                    <p:anim calcmode="lin" valueType="num">
                                      <p:cBhvr>
                                        <p:cTn id="7" dur="1000" fill="hold"/>
                                        <p:tgtEl>
                                          <p:spTgt spid="92"/>
                                        </p:tgtEl>
                                        <p:attrNameLst>
                                          <p:attrName>ppt_x</p:attrName>
                                        </p:attrNameLst>
                                      </p:cBhvr>
                                      <p:tavLst>
                                        <p:tav tm="0">
                                          <p:val>
                                            <p:strVal val="#ppt_x"/>
                                          </p:val>
                                        </p:tav>
                                        <p:tav tm="100000">
                                          <p:val>
                                            <p:strVal val="#ppt_x"/>
                                          </p:val>
                                        </p:tav>
                                      </p:tavLst>
                                    </p:anim>
                                    <p:anim calcmode="lin" valueType="num">
                                      <p:cBhvr>
                                        <p:cTn id="8" dur="1000" fill="hold"/>
                                        <p:tgtEl>
                                          <p:spTgt spid="92"/>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93">
                                            <p:bg/>
                                          </p:spTgt>
                                        </p:tgtEl>
                                        <p:attrNameLst>
                                          <p:attrName>style.visibility</p:attrName>
                                        </p:attrNameLst>
                                      </p:cBhvr>
                                      <p:to>
                                        <p:strVal val="visible"/>
                                      </p:to>
                                    </p:set>
                                    <p:anim calcmode="lin" valueType="num">
                                      <p:cBhvr>
                                        <p:cTn id="12" dur="1000" fill="hold"/>
                                        <p:tgtEl>
                                          <p:spTgt spid="93">
                                            <p:bg/>
                                          </p:spTgt>
                                        </p:tgtEl>
                                        <p:attrNameLst>
                                          <p:attrName>ppt_x</p:attrName>
                                        </p:attrNameLst>
                                      </p:cBhvr>
                                      <p:tavLst>
                                        <p:tav tm="0">
                                          <p:val>
                                            <p:strVal val="#ppt_x"/>
                                          </p:val>
                                        </p:tav>
                                        <p:tav tm="100000">
                                          <p:val>
                                            <p:strVal val="#ppt_x"/>
                                          </p:val>
                                        </p:tav>
                                      </p:tavLst>
                                    </p:anim>
                                    <p:anim calcmode="lin" valueType="num">
                                      <p:cBhvr>
                                        <p:cTn id="13" dur="1000" fill="hold"/>
                                        <p:tgtEl>
                                          <p:spTgt spid="93">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93">
                                            <p:txEl>
                                              <p:pRg st="0" end="0"/>
                                            </p:txEl>
                                          </p:spTgt>
                                        </p:tgtEl>
                                        <p:attrNameLst>
                                          <p:attrName>style.visibility</p:attrName>
                                        </p:attrNameLst>
                                      </p:cBhvr>
                                      <p:to>
                                        <p:strVal val="visible"/>
                                      </p:to>
                                    </p:set>
                                    <p:anim calcmode="lin" valueType="num">
                                      <p:cBhvr>
                                        <p:cTn id="16" dur="1000" fill="hold"/>
                                        <p:tgtEl>
                                          <p:spTgt spid="9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93">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 presetClass="entr" presetSubtype="4" fill="hold" grpId="2" nodeType="afterEffect">
                                  <p:stCondLst>
                                    <p:cond delay="0"/>
                                  </p:stCondLst>
                                  <p:iterate>
                                    <p:tmAbs val="0"/>
                                  </p:iterate>
                                  <p:childTnLst>
                                    <p:set>
                                      <p:cBhvr>
                                        <p:cTn id="20" fill="hold"/>
                                        <p:tgtEl>
                                          <p:spTgt spid="93">
                                            <p:txEl>
                                              <p:pRg st="1" end="1"/>
                                            </p:txEl>
                                          </p:spTgt>
                                        </p:tgtEl>
                                        <p:attrNameLst>
                                          <p:attrName>style.visibility</p:attrName>
                                        </p:attrNameLst>
                                      </p:cBhvr>
                                      <p:to>
                                        <p:strVal val="visible"/>
                                      </p:to>
                                    </p:set>
                                    <p:anim calcmode="lin" valueType="num">
                                      <p:cBhvr>
                                        <p:cTn id="21" dur="1000" fill="hold"/>
                                        <p:tgtEl>
                                          <p:spTgt spid="9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93">
                                            <p:txEl>
                                              <p:pRg st="1" end="1"/>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000"/>
                            </p:stCondLst>
                            <p:childTnLst>
                              <p:par>
                                <p:cTn id="24" presetID="23" presetClass="entr" presetSubtype="16" fill="hold" grpId="3" nodeType="afterEffect">
                                  <p:stCondLst>
                                    <p:cond delay="0"/>
                                  </p:stCondLst>
                                  <p:iterate>
                                    <p:tmAbs val="0"/>
                                  </p:iterate>
                                  <p:childTnLst>
                                    <p:set>
                                      <p:cBhvr>
                                        <p:cTn id="25" fill="hold"/>
                                        <p:tgtEl>
                                          <p:spTgt spid="88"/>
                                        </p:tgtEl>
                                        <p:attrNameLst>
                                          <p:attrName>style.visibility</p:attrName>
                                        </p:attrNameLst>
                                      </p:cBhvr>
                                      <p:to>
                                        <p:strVal val="visible"/>
                                      </p:to>
                                    </p:set>
                                    <p:anim calcmode="lin" valueType="num">
                                      <p:cBhvr>
                                        <p:cTn id="26" dur="500" fill="hold"/>
                                        <p:tgtEl>
                                          <p:spTgt spid="88"/>
                                        </p:tgtEl>
                                        <p:attrNameLst>
                                          <p:attrName>ppt_w</p:attrName>
                                        </p:attrNameLst>
                                      </p:cBhvr>
                                      <p:tavLst>
                                        <p:tav tm="0">
                                          <p:val>
                                            <p:fltVal val="0"/>
                                          </p:val>
                                        </p:tav>
                                        <p:tav tm="100000">
                                          <p:val>
                                            <p:strVal val="#ppt_w"/>
                                          </p:val>
                                        </p:tav>
                                      </p:tavLst>
                                    </p:anim>
                                    <p:anim calcmode="lin" valueType="num">
                                      <p:cBhvr>
                                        <p:cTn id="27" dur="500" fill="hold"/>
                                        <p:tgtEl>
                                          <p:spTgt spid="8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3" animBg="1" advAuto="0"/>
      <p:bldP spid="92" grpId="1" animBg="1" advAuto="0"/>
      <p:bldP spid="93" grpId="2" build="p"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95"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98" name="Group"/>
          <p:cNvGrpSpPr/>
          <p:nvPr/>
        </p:nvGrpSpPr>
        <p:grpSpPr>
          <a:xfrm>
            <a:off x="12571412" y="3670300"/>
            <a:ext cx="12701" cy="1"/>
            <a:chOff x="0" y="0"/>
            <a:chExt cx="12700" cy="0"/>
          </a:xfrm>
        </p:grpSpPr>
        <p:sp>
          <p:nvSpPr>
            <p:cNvPr id="96"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97"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99" name="Sent"/>
          <p:cNvSpPr txBox="1">
            <a:spLocks noGrp="1"/>
          </p:cNvSpPr>
          <p:nvPr>
            <p:ph type="ctrTitle" idx="4294967295"/>
          </p:nvPr>
        </p:nvSpPr>
        <p:spPr>
          <a:xfrm>
            <a:off x="1034563" y="89917"/>
            <a:ext cx="10964863" cy="1330326"/>
          </a:xfrm>
          <a:prstGeom prst="rect">
            <a:avLst/>
          </a:prstGeom>
        </p:spPr>
        <p:txBody>
          <a:bodyPr anchor="b">
            <a:normAutofit/>
          </a:bodyPr>
          <a:lstStyle>
            <a:lvl1pPr algn="ctr" defTabSz="850391">
              <a:lnSpc>
                <a:spcPct val="80000"/>
              </a:lnSpc>
              <a:defRPr sz="7440"/>
            </a:lvl1pPr>
          </a:lstStyle>
          <a:p>
            <a:r>
              <a:t>Sent</a:t>
            </a:r>
          </a:p>
        </p:txBody>
      </p:sp>
      <p:sp>
        <p:nvSpPr>
          <p:cNvPr id="100" name="Jer 1:7…"/>
          <p:cNvSpPr txBox="1">
            <a:spLocks noGrp="1"/>
          </p:cNvSpPr>
          <p:nvPr>
            <p:ph type="subTitle" idx="4294967295"/>
          </p:nvPr>
        </p:nvSpPr>
        <p:spPr>
          <a:xfrm>
            <a:off x="957726" y="1555411"/>
            <a:ext cx="9776550" cy="5104091"/>
          </a:xfrm>
          <a:prstGeom prst="rect">
            <a:avLst/>
          </a:prstGeom>
          <a:effectLst>
            <a:reflection stA="50000" endPos="40000" dir="5400000" sy="-100000" algn="bl" rotWithShape="0"/>
          </a:effectLst>
        </p:spPr>
        <p:txBody>
          <a:bodyPr>
            <a:normAutofit/>
          </a:bodyPr>
          <a:lstStyle/>
          <a:p>
            <a:pPr marL="0" indent="0" algn="ctr">
              <a:defRPr sz="3900">
                <a:latin typeface="Roxborough CF Bold"/>
                <a:ea typeface="Roxborough CF Bold"/>
                <a:cs typeface="Roxborough CF Bold"/>
                <a:sym typeface="Roxborough CF Bold"/>
              </a:defRPr>
            </a:pPr>
            <a:r>
              <a:t>Jer 1:7</a:t>
            </a:r>
          </a:p>
          <a:p>
            <a:pPr marL="0" indent="0" algn="ctr">
              <a:defRPr sz="3900">
                <a:latin typeface="Roxborough CF Bold"/>
                <a:ea typeface="Roxborough CF Bold"/>
                <a:cs typeface="Roxborough CF Bold"/>
                <a:sym typeface="Roxborough CF Bold"/>
              </a:defRPr>
            </a:pPr>
            <a:r>
              <a:t>But the LORD said unto me, Say not, I am a child: for thou shalt go to all that I shall send H7971 thee, and whatsoever I command thee thou shalt speak.</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99"/>
                                        </p:tgtEl>
                                        <p:attrNameLst>
                                          <p:attrName>style.visibility</p:attrName>
                                        </p:attrNameLst>
                                      </p:cBhvr>
                                      <p:to>
                                        <p:strVal val="visible"/>
                                      </p:to>
                                    </p:set>
                                    <p:anim calcmode="lin" valueType="num">
                                      <p:cBhvr>
                                        <p:cTn id="7" dur="1000" fill="hold"/>
                                        <p:tgtEl>
                                          <p:spTgt spid="99"/>
                                        </p:tgtEl>
                                        <p:attrNameLst>
                                          <p:attrName>ppt_x</p:attrName>
                                        </p:attrNameLst>
                                      </p:cBhvr>
                                      <p:tavLst>
                                        <p:tav tm="0">
                                          <p:val>
                                            <p:strVal val="#ppt_x"/>
                                          </p:val>
                                        </p:tav>
                                        <p:tav tm="100000">
                                          <p:val>
                                            <p:strVal val="#ppt_x"/>
                                          </p:val>
                                        </p:tav>
                                      </p:tavLst>
                                    </p:anim>
                                    <p:anim calcmode="lin" valueType="num">
                                      <p:cBhvr>
                                        <p:cTn id="8" dur="1000" fill="hold"/>
                                        <p:tgtEl>
                                          <p:spTgt spid="99"/>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00">
                                            <p:bg/>
                                          </p:spTgt>
                                        </p:tgtEl>
                                        <p:attrNameLst>
                                          <p:attrName>style.visibility</p:attrName>
                                        </p:attrNameLst>
                                      </p:cBhvr>
                                      <p:to>
                                        <p:strVal val="visible"/>
                                      </p:to>
                                    </p:set>
                                    <p:anim calcmode="lin" valueType="num">
                                      <p:cBhvr>
                                        <p:cTn id="12" dur="1000" fill="hold"/>
                                        <p:tgtEl>
                                          <p:spTgt spid="100">
                                            <p:bg/>
                                          </p:spTgt>
                                        </p:tgtEl>
                                        <p:attrNameLst>
                                          <p:attrName>ppt_x</p:attrName>
                                        </p:attrNameLst>
                                      </p:cBhvr>
                                      <p:tavLst>
                                        <p:tav tm="0">
                                          <p:val>
                                            <p:strVal val="#ppt_x"/>
                                          </p:val>
                                        </p:tav>
                                        <p:tav tm="100000">
                                          <p:val>
                                            <p:strVal val="#ppt_x"/>
                                          </p:val>
                                        </p:tav>
                                      </p:tavLst>
                                    </p:anim>
                                    <p:anim calcmode="lin" valueType="num">
                                      <p:cBhvr>
                                        <p:cTn id="13" dur="1000" fill="hold"/>
                                        <p:tgtEl>
                                          <p:spTgt spid="100">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00">
                                            <p:txEl>
                                              <p:pRg st="0" end="0"/>
                                            </p:txEl>
                                          </p:spTgt>
                                        </p:tgtEl>
                                        <p:attrNameLst>
                                          <p:attrName>style.visibility</p:attrName>
                                        </p:attrNameLst>
                                      </p:cBhvr>
                                      <p:to>
                                        <p:strVal val="visible"/>
                                      </p:to>
                                    </p:set>
                                    <p:anim calcmode="lin" valueType="num">
                                      <p:cBhvr>
                                        <p:cTn id="16" dur="1000" fill="hold"/>
                                        <p:tgtEl>
                                          <p:spTgt spid="100">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00">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 presetClass="entr" presetSubtype="4" fill="hold" grpId="2" nodeType="afterEffect">
                                  <p:stCondLst>
                                    <p:cond delay="0"/>
                                  </p:stCondLst>
                                  <p:iterate>
                                    <p:tmAbs val="0"/>
                                  </p:iterate>
                                  <p:childTnLst>
                                    <p:set>
                                      <p:cBhvr>
                                        <p:cTn id="20" fill="hold"/>
                                        <p:tgtEl>
                                          <p:spTgt spid="100">
                                            <p:txEl>
                                              <p:pRg st="1" end="1"/>
                                            </p:txEl>
                                          </p:spTgt>
                                        </p:tgtEl>
                                        <p:attrNameLst>
                                          <p:attrName>style.visibility</p:attrName>
                                        </p:attrNameLst>
                                      </p:cBhvr>
                                      <p:to>
                                        <p:strVal val="visible"/>
                                      </p:to>
                                    </p:set>
                                    <p:anim calcmode="lin" valueType="num">
                                      <p:cBhvr>
                                        <p:cTn id="21" dur="1000" fill="hold"/>
                                        <p:tgtEl>
                                          <p:spTgt spid="100">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100">
                                            <p:txEl>
                                              <p:pRg st="1" end="1"/>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000"/>
                            </p:stCondLst>
                            <p:childTnLst>
                              <p:par>
                                <p:cTn id="24" presetID="23" presetClass="entr" presetSubtype="16" fill="hold" grpId="3" nodeType="afterEffect">
                                  <p:stCondLst>
                                    <p:cond delay="0"/>
                                  </p:stCondLst>
                                  <p:iterate>
                                    <p:tmAbs val="0"/>
                                  </p:iterate>
                                  <p:childTnLst>
                                    <p:set>
                                      <p:cBhvr>
                                        <p:cTn id="25" fill="hold"/>
                                        <p:tgtEl>
                                          <p:spTgt spid="95"/>
                                        </p:tgtEl>
                                        <p:attrNameLst>
                                          <p:attrName>style.visibility</p:attrName>
                                        </p:attrNameLst>
                                      </p:cBhvr>
                                      <p:to>
                                        <p:strVal val="visible"/>
                                      </p:to>
                                    </p:set>
                                    <p:anim calcmode="lin" valueType="num">
                                      <p:cBhvr>
                                        <p:cTn id="26" dur="500" fill="hold"/>
                                        <p:tgtEl>
                                          <p:spTgt spid="95"/>
                                        </p:tgtEl>
                                        <p:attrNameLst>
                                          <p:attrName>ppt_w</p:attrName>
                                        </p:attrNameLst>
                                      </p:cBhvr>
                                      <p:tavLst>
                                        <p:tav tm="0">
                                          <p:val>
                                            <p:fltVal val="0"/>
                                          </p:val>
                                        </p:tav>
                                        <p:tav tm="100000">
                                          <p:val>
                                            <p:strVal val="#ppt_w"/>
                                          </p:val>
                                        </p:tav>
                                      </p:tavLst>
                                    </p:anim>
                                    <p:anim calcmode="lin" valueType="num">
                                      <p:cBhvr>
                                        <p:cTn id="27" dur="500" fill="hold"/>
                                        <p:tgtEl>
                                          <p:spTgt spid="9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3" animBg="1" advAuto="0"/>
      <p:bldP spid="99" grpId="1" animBg="1" advAuto="0"/>
      <p:bldP spid="100" grpId="2" build="p"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02"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05" name="Group"/>
          <p:cNvGrpSpPr/>
          <p:nvPr/>
        </p:nvGrpSpPr>
        <p:grpSpPr>
          <a:xfrm>
            <a:off x="12571412" y="3670300"/>
            <a:ext cx="12701" cy="1"/>
            <a:chOff x="0" y="0"/>
            <a:chExt cx="12700" cy="0"/>
          </a:xfrm>
        </p:grpSpPr>
        <p:sp>
          <p:nvSpPr>
            <p:cNvPr id="103"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04"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06" name="Sent"/>
          <p:cNvSpPr txBox="1">
            <a:spLocks noGrp="1"/>
          </p:cNvSpPr>
          <p:nvPr>
            <p:ph type="ctrTitle" idx="4294967295"/>
          </p:nvPr>
        </p:nvSpPr>
        <p:spPr>
          <a:xfrm>
            <a:off x="1034563" y="89917"/>
            <a:ext cx="10964863" cy="1330326"/>
          </a:xfrm>
          <a:prstGeom prst="rect">
            <a:avLst/>
          </a:prstGeom>
        </p:spPr>
        <p:txBody>
          <a:bodyPr anchor="b">
            <a:normAutofit/>
          </a:bodyPr>
          <a:lstStyle>
            <a:lvl1pPr algn="ctr" defTabSz="850391">
              <a:lnSpc>
                <a:spcPct val="80000"/>
              </a:lnSpc>
              <a:defRPr sz="7440"/>
            </a:lvl1pPr>
          </a:lstStyle>
          <a:p>
            <a:r>
              <a:t>Sent</a:t>
            </a:r>
          </a:p>
        </p:txBody>
      </p:sp>
      <p:sp>
        <p:nvSpPr>
          <p:cNvPr id="107" name="Romans 10:14 How then shall they call on Him in whom they have not believed? And how shall they believe in Him of whom they have not heard? And how shall they hear without a preacher? 15 And how shall they preach unless they are sent? As it is written: “"/>
          <p:cNvSpPr txBox="1">
            <a:spLocks noGrp="1"/>
          </p:cNvSpPr>
          <p:nvPr>
            <p:ph type="subTitle" idx="4294967295"/>
          </p:nvPr>
        </p:nvSpPr>
        <p:spPr>
          <a:xfrm>
            <a:off x="1034563" y="294384"/>
            <a:ext cx="9776550" cy="5104091"/>
          </a:xfrm>
          <a:prstGeom prst="rect">
            <a:avLst/>
          </a:prstGeom>
          <a:effectLst>
            <a:reflection stA="50000" endPos="40000" dir="5400000" sy="-100000" algn="bl" rotWithShape="0"/>
          </a:effectLst>
        </p:spPr>
        <p:txBody>
          <a:bodyPr anchor="b">
            <a:normAutofit/>
          </a:bodyPr>
          <a:lstStyle>
            <a:lvl1pPr marL="0" indent="0" algn="ctr">
              <a:defRPr sz="3100">
                <a:latin typeface="Roxborough CF Bold"/>
                <a:ea typeface="Roxborough CF Bold"/>
                <a:cs typeface="Roxborough CF Bold"/>
                <a:sym typeface="Roxborough CF Bold"/>
              </a:defRPr>
            </a:lvl1pPr>
          </a:lstStyle>
          <a:p>
            <a:r>
              <a:rPr dirty="0"/>
              <a:t>Romans 10:14 How then shall they call on Him in whom they have not believed? And how shall they believe in Him of whom they have not heard? And how shall they hear without a preacher? 15 And how shall they preach unless they are sent? As it is written: “How beautiful are the feet of them that preach the Gospel of peace, and bring glad tidings of good things!”</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06"/>
                                        </p:tgtEl>
                                        <p:attrNameLst>
                                          <p:attrName>style.visibility</p:attrName>
                                        </p:attrNameLst>
                                      </p:cBhvr>
                                      <p:to>
                                        <p:strVal val="visible"/>
                                      </p:to>
                                    </p:set>
                                    <p:anim calcmode="lin" valueType="num">
                                      <p:cBhvr>
                                        <p:cTn id="7" dur="1000" fill="hold"/>
                                        <p:tgtEl>
                                          <p:spTgt spid="106"/>
                                        </p:tgtEl>
                                        <p:attrNameLst>
                                          <p:attrName>ppt_x</p:attrName>
                                        </p:attrNameLst>
                                      </p:cBhvr>
                                      <p:tavLst>
                                        <p:tav tm="0">
                                          <p:val>
                                            <p:strVal val="#ppt_x"/>
                                          </p:val>
                                        </p:tav>
                                        <p:tav tm="100000">
                                          <p:val>
                                            <p:strVal val="#ppt_x"/>
                                          </p:val>
                                        </p:tav>
                                      </p:tavLst>
                                    </p:anim>
                                    <p:anim calcmode="lin" valueType="num">
                                      <p:cBhvr>
                                        <p:cTn id="8" dur="1000" fill="hold"/>
                                        <p:tgtEl>
                                          <p:spTgt spid="106"/>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07">
                                            <p:bg/>
                                          </p:spTgt>
                                        </p:tgtEl>
                                        <p:attrNameLst>
                                          <p:attrName>style.visibility</p:attrName>
                                        </p:attrNameLst>
                                      </p:cBhvr>
                                      <p:to>
                                        <p:strVal val="visible"/>
                                      </p:to>
                                    </p:set>
                                    <p:anim calcmode="lin" valueType="num">
                                      <p:cBhvr>
                                        <p:cTn id="12" dur="1000" fill="hold"/>
                                        <p:tgtEl>
                                          <p:spTgt spid="107">
                                            <p:bg/>
                                          </p:spTgt>
                                        </p:tgtEl>
                                        <p:attrNameLst>
                                          <p:attrName>ppt_x</p:attrName>
                                        </p:attrNameLst>
                                      </p:cBhvr>
                                      <p:tavLst>
                                        <p:tav tm="0">
                                          <p:val>
                                            <p:strVal val="#ppt_x"/>
                                          </p:val>
                                        </p:tav>
                                        <p:tav tm="100000">
                                          <p:val>
                                            <p:strVal val="#ppt_x"/>
                                          </p:val>
                                        </p:tav>
                                      </p:tavLst>
                                    </p:anim>
                                    <p:anim calcmode="lin" valueType="num">
                                      <p:cBhvr>
                                        <p:cTn id="13" dur="1000" fill="hold"/>
                                        <p:tgtEl>
                                          <p:spTgt spid="107">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07">
                                            <p:txEl>
                                              <p:pRg st="0" end="0"/>
                                            </p:txEl>
                                          </p:spTgt>
                                        </p:tgtEl>
                                        <p:attrNameLst>
                                          <p:attrName>style.visibility</p:attrName>
                                        </p:attrNameLst>
                                      </p:cBhvr>
                                      <p:to>
                                        <p:strVal val="visible"/>
                                      </p:to>
                                    </p:set>
                                    <p:anim calcmode="lin" valueType="num">
                                      <p:cBhvr>
                                        <p:cTn id="16" dur="1000" fill="hold"/>
                                        <p:tgtEl>
                                          <p:spTgt spid="107">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07">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02"/>
                                        </p:tgtEl>
                                        <p:attrNameLst>
                                          <p:attrName>style.visibility</p:attrName>
                                        </p:attrNameLst>
                                      </p:cBhvr>
                                      <p:to>
                                        <p:strVal val="visible"/>
                                      </p:to>
                                    </p:set>
                                    <p:anim calcmode="lin" valueType="num">
                                      <p:cBhvr>
                                        <p:cTn id="21" dur="500" fill="hold"/>
                                        <p:tgtEl>
                                          <p:spTgt spid="102"/>
                                        </p:tgtEl>
                                        <p:attrNameLst>
                                          <p:attrName>ppt_w</p:attrName>
                                        </p:attrNameLst>
                                      </p:cBhvr>
                                      <p:tavLst>
                                        <p:tav tm="0">
                                          <p:val>
                                            <p:fltVal val="0"/>
                                          </p:val>
                                        </p:tav>
                                        <p:tav tm="100000">
                                          <p:val>
                                            <p:strVal val="#ppt_w"/>
                                          </p:val>
                                        </p:tav>
                                      </p:tavLst>
                                    </p:anim>
                                    <p:anim calcmode="lin" valueType="num">
                                      <p:cBhvr>
                                        <p:cTn id="22" dur="500" fill="hold"/>
                                        <p:tgtEl>
                                          <p:spTgt spid="1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3" animBg="1" advAuto="0"/>
      <p:bldP spid="106" grpId="1" animBg="1" advAuto="0"/>
      <p:bldP spid="107" grpId="2" build="p" animBg="1" advAuto="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09"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12" name="Group"/>
          <p:cNvGrpSpPr/>
          <p:nvPr/>
        </p:nvGrpSpPr>
        <p:grpSpPr>
          <a:xfrm>
            <a:off x="12571412" y="3670300"/>
            <a:ext cx="12701" cy="1"/>
            <a:chOff x="0" y="0"/>
            <a:chExt cx="12700" cy="0"/>
          </a:xfrm>
        </p:grpSpPr>
        <p:sp>
          <p:nvSpPr>
            <p:cNvPr id="110"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11"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13" name="Sent"/>
          <p:cNvSpPr txBox="1">
            <a:spLocks noGrp="1"/>
          </p:cNvSpPr>
          <p:nvPr>
            <p:ph type="ctrTitle" idx="4294967295"/>
          </p:nvPr>
        </p:nvSpPr>
        <p:spPr>
          <a:xfrm>
            <a:off x="1034563" y="89917"/>
            <a:ext cx="10964863" cy="1330326"/>
          </a:xfrm>
          <a:prstGeom prst="rect">
            <a:avLst/>
          </a:prstGeom>
        </p:spPr>
        <p:txBody>
          <a:bodyPr anchor="b">
            <a:normAutofit/>
          </a:bodyPr>
          <a:lstStyle>
            <a:lvl1pPr algn="ctr" defTabSz="850391">
              <a:lnSpc>
                <a:spcPct val="80000"/>
              </a:lnSpc>
              <a:defRPr sz="7440"/>
            </a:lvl1pPr>
          </a:lstStyle>
          <a:p>
            <a:r>
              <a:t>Sent</a:t>
            </a:r>
          </a:p>
        </p:txBody>
      </p:sp>
      <p:sp>
        <p:nvSpPr>
          <p:cNvPr id="114" name="Psalm 127:4As arrows are in the hand of a mighty man, so are the children of the youth. 5 Happy is the man that hath his quiver full of them; they shall not be ashamed, but they shall speak with the enemies at the gate."/>
          <p:cNvSpPr txBox="1">
            <a:spLocks noGrp="1"/>
          </p:cNvSpPr>
          <p:nvPr>
            <p:ph type="subTitle" idx="4294967295"/>
          </p:nvPr>
        </p:nvSpPr>
        <p:spPr>
          <a:xfrm>
            <a:off x="957726" y="1716425"/>
            <a:ext cx="9776550" cy="3907750"/>
          </a:xfrm>
          <a:prstGeom prst="rect">
            <a:avLst/>
          </a:prstGeom>
          <a:effectLst>
            <a:reflection stA="50000" endPos="40000" dir="5400000" sy="-100000" algn="bl" rotWithShape="0"/>
          </a:effectLst>
        </p:spPr>
        <p:txBody>
          <a:bodyPr>
            <a:normAutofit/>
          </a:bodyPr>
          <a:lstStyle>
            <a:lvl1pPr marL="0" indent="0" algn="ctr">
              <a:defRPr sz="3600">
                <a:latin typeface="Roxborough CF Bold"/>
                <a:ea typeface="Roxborough CF Bold"/>
                <a:cs typeface="Roxborough CF Bold"/>
                <a:sym typeface="Roxborough CF Bold"/>
              </a:defRPr>
            </a:lvl1pPr>
          </a:lstStyle>
          <a:p>
            <a:r>
              <a:t>Psalm 127:4As arrows are in the hand of a mighty man, so are the children of the youth. 5 Happy is the man that hath his quiver full of them; they shall not be ashamed, but they shall speak with the enemies at the gate.</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13"/>
                                        </p:tgtEl>
                                        <p:attrNameLst>
                                          <p:attrName>style.visibility</p:attrName>
                                        </p:attrNameLst>
                                      </p:cBhvr>
                                      <p:to>
                                        <p:strVal val="visible"/>
                                      </p:to>
                                    </p:set>
                                    <p:anim calcmode="lin" valueType="num">
                                      <p:cBhvr>
                                        <p:cTn id="7" dur="1000" fill="hold"/>
                                        <p:tgtEl>
                                          <p:spTgt spid="113"/>
                                        </p:tgtEl>
                                        <p:attrNameLst>
                                          <p:attrName>ppt_x</p:attrName>
                                        </p:attrNameLst>
                                      </p:cBhvr>
                                      <p:tavLst>
                                        <p:tav tm="0">
                                          <p:val>
                                            <p:strVal val="#ppt_x"/>
                                          </p:val>
                                        </p:tav>
                                        <p:tav tm="100000">
                                          <p:val>
                                            <p:strVal val="#ppt_x"/>
                                          </p:val>
                                        </p:tav>
                                      </p:tavLst>
                                    </p:anim>
                                    <p:anim calcmode="lin" valueType="num">
                                      <p:cBhvr>
                                        <p:cTn id="8" dur="1000" fill="hold"/>
                                        <p:tgtEl>
                                          <p:spTgt spid="113"/>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14">
                                            <p:bg/>
                                          </p:spTgt>
                                        </p:tgtEl>
                                        <p:attrNameLst>
                                          <p:attrName>style.visibility</p:attrName>
                                        </p:attrNameLst>
                                      </p:cBhvr>
                                      <p:to>
                                        <p:strVal val="visible"/>
                                      </p:to>
                                    </p:set>
                                    <p:anim calcmode="lin" valueType="num">
                                      <p:cBhvr>
                                        <p:cTn id="12" dur="1000" fill="hold"/>
                                        <p:tgtEl>
                                          <p:spTgt spid="114">
                                            <p:bg/>
                                          </p:spTgt>
                                        </p:tgtEl>
                                        <p:attrNameLst>
                                          <p:attrName>ppt_x</p:attrName>
                                        </p:attrNameLst>
                                      </p:cBhvr>
                                      <p:tavLst>
                                        <p:tav tm="0">
                                          <p:val>
                                            <p:strVal val="#ppt_x"/>
                                          </p:val>
                                        </p:tav>
                                        <p:tav tm="100000">
                                          <p:val>
                                            <p:strVal val="#ppt_x"/>
                                          </p:val>
                                        </p:tav>
                                      </p:tavLst>
                                    </p:anim>
                                    <p:anim calcmode="lin" valueType="num">
                                      <p:cBhvr>
                                        <p:cTn id="13" dur="1000" fill="hold"/>
                                        <p:tgtEl>
                                          <p:spTgt spid="114">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14">
                                            <p:txEl>
                                              <p:pRg st="0" end="0"/>
                                            </p:txEl>
                                          </p:spTgt>
                                        </p:tgtEl>
                                        <p:attrNameLst>
                                          <p:attrName>style.visibility</p:attrName>
                                        </p:attrNameLst>
                                      </p:cBhvr>
                                      <p:to>
                                        <p:strVal val="visible"/>
                                      </p:to>
                                    </p:set>
                                    <p:anim calcmode="lin" valueType="num">
                                      <p:cBhvr>
                                        <p:cTn id="16" dur="1000" fill="hold"/>
                                        <p:tgtEl>
                                          <p:spTgt spid="114">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14">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09"/>
                                        </p:tgtEl>
                                        <p:attrNameLst>
                                          <p:attrName>style.visibility</p:attrName>
                                        </p:attrNameLst>
                                      </p:cBhvr>
                                      <p:to>
                                        <p:strVal val="visible"/>
                                      </p:to>
                                    </p:set>
                                    <p:anim calcmode="lin" valueType="num">
                                      <p:cBhvr>
                                        <p:cTn id="21" dur="500" fill="hold"/>
                                        <p:tgtEl>
                                          <p:spTgt spid="109"/>
                                        </p:tgtEl>
                                        <p:attrNameLst>
                                          <p:attrName>ppt_w</p:attrName>
                                        </p:attrNameLst>
                                      </p:cBhvr>
                                      <p:tavLst>
                                        <p:tav tm="0">
                                          <p:val>
                                            <p:fltVal val="0"/>
                                          </p:val>
                                        </p:tav>
                                        <p:tav tm="100000">
                                          <p:val>
                                            <p:strVal val="#ppt_w"/>
                                          </p:val>
                                        </p:tav>
                                      </p:tavLst>
                                    </p:anim>
                                    <p:anim calcmode="lin" valueType="num">
                                      <p:cBhvr>
                                        <p:cTn id="22" dur="500" fill="hold"/>
                                        <p:tgtEl>
                                          <p:spTgt spid="10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3" animBg="1" advAuto="0"/>
      <p:bldP spid="113" grpId="1" animBg="1" advAuto="0"/>
      <p:bldP spid="114" grpId="2" build="p"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16"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19" name="Group"/>
          <p:cNvGrpSpPr/>
          <p:nvPr/>
        </p:nvGrpSpPr>
        <p:grpSpPr>
          <a:xfrm>
            <a:off x="12571412" y="3670300"/>
            <a:ext cx="12701" cy="1"/>
            <a:chOff x="0" y="0"/>
            <a:chExt cx="12700" cy="0"/>
          </a:xfrm>
        </p:grpSpPr>
        <p:sp>
          <p:nvSpPr>
            <p:cNvPr id="117"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18"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20" name="Sent"/>
          <p:cNvSpPr txBox="1">
            <a:spLocks noGrp="1"/>
          </p:cNvSpPr>
          <p:nvPr>
            <p:ph type="ctrTitle" idx="4294967295"/>
          </p:nvPr>
        </p:nvSpPr>
        <p:spPr>
          <a:xfrm>
            <a:off x="1034563" y="89917"/>
            <a:ext cx="10964863" cy="1330326"/>
          </a:xfrm>
          <a:prstGeom prst="rect">
            <a:avLst/>
          </a:prstGeom>
        </p:spPr>
        <p:txBody>
          <a:bodyPr anchor="b">
            <a:normAutofit/>
          </a:bodyPr>
          <a:lstStyle>
            <a:lvl1pPr algn="ctr" defTabSz="850391">
              <a:lnSpc>
                <a:spcPct val="80000"/>
              </a:lnSpc>
              <a:defRPr sz="7440"/>
            </a:lvl1pPr>
          </a:lstStyle>
          <a:p>
            <a:r>
              <a:t>Sent</a:t>
            </a:r>
          </a:p>
        </p:txBody>
      </p:sp>
      <p:sp>
        <p:nvSpPr>
          <p:cNvPr id="121" name="Matthew 10:5 These twelve Jesus sent forth, and commanded them, saying, Go not into the way of the Gentiles, and into any city of the Samaritans enter ye not…"/>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p>
            <a:pPr marL="0" indent="0" algn="ctr" defTabSz="905255">
              <a:spcBef>
                <a:spcPts val="1300"/>
              </a:spcBef>
              <a:defRPr sz="3564">
                <a:latin typeface="Roxborough CF Bold"/>
                <a:ea typeface="Roxborough CF Bold"/>
                <a:cs typeface="Roxborough CF Bold"/>
                <a:sym typeface="Roxborough CF Bold"/>
              </a:defRPr>
            </a:pPr>
            <a:r>
              <a:t>Matthew 10:5 These twelve Jesus sent forth, and commanded them, saying, Go not into the way of the Gentiles, and into any city of the Samaritans enter ye not</a:t>
            </a:r>
          </a:p>
          <a:p>
            <a:pPr marL="0" indent="0" algn="ctr" defTabSz="905255">
              <a:spcBef>
                <a:spcPts val="1300"/>
              </a:spcBef>
              <a:defRPr sz="3564">
                <a:latin typeface="Roxborough CF Bold"/>
                <a:ea typeface="Roxborough CF Bold"/>
                <a:cs typeface="Roxborough CF Bold"/>
                <a:sym typeface="Roxborough CF Bold"/>
              </a:defRPr>
            </a:pPr>
            <a:r>
              <a:t>Matthew 10:7 And as ye go, preach, saying, The kingdom of heaven is at hand.</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20"/>
                                        </p:tgtEl>
                                        <p:attrNameLst>
                                          <p:attrName>style.visibility</p:attrName>
                                        </p:attrNameLst>
                                      </p:cBhvr>
                                      <p:to>
                                        <p:strVal val="visible"/>
                                      </p:to>
                                    </p:set>
                                    <p:anim calcmode="lin" valueType="num">
                                      <p:cBhvr>
                                        <p:cTn id="7" dur="1000" fill="hold"/>
                                        <p:tgtEl>
                                          <p:spTgt spid="120"/>
                                        </p:tgtEl>
                                        <p:attrNameLst>
                                          <p:attrName>ppt_x</p:attrName>
                                        </p:attrNameLst>
                                      </p:cBhvr>
                                      <p:tavLst>
                                        <p:tav tm="0">
                                          <p:val>
                                            <p:strVal val="#ppt_x"/>
                                          </p:val>
                                        </p:tav>
                                        <p:tav tm="100000">
                                          <p:val>
                                            <p:strVal val="#ppt_x"/>
                                          </p:val>
                                        </p:tav>
                                      </p:tavLst>
                                    </p:anim>
                                    <p:anim calcmode="lin" valueType="num">
                                      <p:cBhvr>
                                        <p:cTn id="8" dur="1000" fill="hold"/>
                                        <p:tgtEl>
                                          <p:spTgt spid="120"/>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21">
                                            <p:bg/>
                                          </p:spTgt>
                                        </p:tgtEl>
                                        <p:attrNameLst>
                                          <p:attrName>style.visibility</p:attrName>
                                        </p:attrNameLst>
                                      </p:cBhvr>
                                      <p:to>
                                        <p:strVal val="visible"/>
                                      </p:to>
                                    </p:set>
                                    <p:anim calcmode="lin" valueType="num">
                                      <p:cBhvr>
                                        <p:cTn id="12" dur="1000" fill="hold"/>
                                        <p:tgtEl>
                                          <p:spTgt spid="121">
                                            <p:bg/>
                                          </p:spTgt>
                                        </p:tgtEl>
                                        <p:attrNameLst>
                                          <p:attrName>ppt_x</p:attrName>
                                        </p:attrNameLst>
                                      </p:cBhvr>
                                      <p:tavLst>
                                        <p:tav tm="0">
                                          <p:val>
                                            <p:strVal val="#ppt_x"/>
                                          </p:val>
                                        </p:tav>
                                        <p:tav tm="100000">
                                          <p:val>
                                            <p:strVal val="#ppt_x"/>
                                          </p:val>
                                        </p:tav>
                                      </p:tavLst>
                                    </p:anim>
                                    <p:anim calcmode="lin" valueType="num">
                                      <p:cBhvr>
                                        <p:cTn id="13" dur="1000" fill="hold"/>
                                        <p:tgtEl>
                                          <p:spTgt spid="121">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21">
                                            <p:txEl>
                                              <p:pRg st="0" end="0"/>
                                            </p:txEl>
                                          </p:spTgt>
                                        </p:tgtEl>
                                        <p:attrNameLst>
                                          <p:attrName>style.visibility</p:attrName>
                                        </p:attrNameLst>
                                      </p:cBhvr>
                                      <p:to>
                                        <p:strVal val="visible"/>
                                      </p:to>
                                    </p:set>
                                    <p:anim calcmode="lin" valueType="num">
                                      <p:cBhvr>
                                        <p:cTn id="16" dur="1000" fill="hold"/>
                                        <p:tgtEl>
                                          <p:spTgt spid="121">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21">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 presetClass="entr" presetSubtype="4" fill="hold" grpId="2" nodeType="afterEffect">
                                  <p:stCondLst>
                                    <p:cond delay="0"/>
                                  </p:stCondLst>
                                  <p:iterate>
                                    <p:tmAbs val="0"/>
                                  </p:iterate>
                                  <p:childTnLst>
                                    <p:set>
                                      <p:cBhvr>
                                        <p:cTn id="20" fill="hold"/>
                                        <p:tgtEl>
                                          <p:spTgt spid="121">
                                            <p:txEl>
                                              <p:pRg st="1" end="1"/>
                                            </p:txEl>
                                          </p:spTgt>
                                        </p:tgtEl>
                                        <p:attrNameLst>
                                          <p:attrName>style.visibility</p:attrName>
                                        </p:attrNameLst>
                                      </p:cBhvr>
                                      <p:to>
                                        <p:strVal val="visible"/>
                                      </p:to>
                                    </p:set>
                                    <p:anim calcmode="lin" valueType="num">
                                      <p:cBhvr>
                                        <p:cTn id="21" dur="1000" fill="hold"/>
                                        <p:tgtEl>
                                          <p:spTgt spid="121">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121">
                                            <p:txEl>
                                              <p:pRg st="1" end="1"/>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000"/>
                            </p:stCondLst>
                            <p:childTnLst>
                              <p:par>
                                <p:cTn id="24" presetID="23" presetClass="entr" presetSubtype="16" fill="hold" grpId="3" nodeType="afterEffect">
                                  <p:stCondLst>
                                    <p:cond delay="0"/>
                                  </p:stCondLst>
                                  <p:iterate>
                                    <p:tmAbs val="0"/>
                                  </p:iterate>
                                  <p:childTnLst>
                                    <p:set>
                                      <p:cBhvr>
                                        <p:cTn id="25" fill="hold"/>
                                        <p:tgtEl>
                                          <p:spTgt spid="116"/>
                                        </p:tgtEl>
                                        <p:attrNameLst>
                                          <p:attrName>style.visibility</p:attrName>
                                        </p:attrNameLst>
                                      </p:cBhvr>
                                      <p:to>
                                        <p:strVal val="visible"/>
                                      </p:to>
                                    </p:set>
                                    <p:anim calcmode="lin" valueType="num">
                                      <p:cBhvr>
                                        <p:cTn id="26" dur="500" fill="hold"/>
                                        <p:tgtEl>
                                          <p:spTgt spid="116"/>
                                        </p:tgtEl>
                                        <p:attrNameLst>
                                          <p:attrName>ppt_w</p:attrName>
                                        </p:attrNameLst>
                                      </p:cBhvr>
                                      <p:tavLst>
                                        <p:tav tm="0">
                                          <p:val>
                                            <p:fltVal val="0"/>
                                          </p:val>
                                        </p:tav>
                                        <p:tav tm="100000">
                                          <p:val>
                                            <p:strVal val="#ppt_w"/>
                                          </p:val>
                                        </p:tav>
                                      </p:tavLst>
                                    </p:anim>
                                    <p:anim calcmode="lin" valueType="num">
                                      <p:cBhvr>
                                        <p:cTn id="27" dur="500" fill="hold"/>
                                        <p:tgtEl>
                                          <p:spTgt spid="11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 grpId="3" animBg="1" advAuto="0"/>
      <p:bldP spid="120" grpId="1" animBg="1" advAuto="0"/>
      <p:bldP spid="121" grpId="2" build="p"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23"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26" name="Group"/>
          <p:cNvGrpSpPr/>
          <p:nvPr/>
        </p:nvGrpSpPr>
        <p:grpSpPr>
          <a:xfrm>
            <a:off x="12571412" y="3670300"/>
            <a:ext cx="12701" cy="1"/>
            <a:chOff x="0" y="0"/>
            <a:chExt cx="12700" cy="0"/>
          </a:xfrm>
        </p:grpSpPr>
        <p:sp>
          <p:nvSpPr>
            <p:cNvPr id="12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2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27" name="Sent"/>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Sent</a:t>
            </a:r>
          </a:p>
        </p:txBody>
      </p:sp>
      <p:sp>
        <p:nvSpPr>
          <p:cNvPr id="128" name="Matthew 10:8 Heal the sick, raise the dead, cleanse the lepers, cast out demons. Freely you have received, freely give."/>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lvl1pPr marL="0" indent="0" algn="ctr">
              <a:defRPr sz="5000">
                <a:latin typeface="Roxborough CF Bold"/>
                <a:ea typeface="Roxborough CF Bold"/>
                <a:cs typeface="Roxborough CF Bold"/>
                <a:sym typeface="Roxborough CF Bold"/>
              </a:defRPr>
            </a:lvl1pPr>
          </a:lstStyle>
          <a:p>
            <a:r>
              <a:t>Matthew 10:8 Heal the sick, raise the dead, cleanse the lepers, cast out demons. Freely you have received, freely give.</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27"/>
                                        </p:tgtEl>
                                        <p:attrNameLst>
                                          <p:attrName>style.visibility</p:attrName>
                                        </p:attrNameLst>
                                      </p:cBhvr>
                                      <p:to>
                                        <p:strVal val="visible"/>
                                      </p:to>
                                    </p:set>
                                    <p:anim calcmode="lin" valueType="num">
                                      <p:cBhvr>
                                        <p:cTn id="7" dur="1000" fill="hold"/>
                                        <p:tgtEl>
                                          <p:spTgt spid="127"/>
                                        </p:tgtEl>
                                        <p:attrNameLst>
                                          <p:attrName>ppt_x</p:attrName>
                                        </p:attrNameLst>
                                      </p:cBhvr>
                                      <p:tavLst>
                                        <p:tav tm="0">
                                          <p:val>
                                            <p:strVal val="#ppt_x"/>
                                          </p:val>
                                        </p:tav>
                                        <p:tav tm="100000">
                                          <p:val>
                                            <p:strVal val="#ppt_x"/>
                                          </p:val>
                                        </p:tav>
                                      </p:tavLst>
                                    </p:anim>
                                    <p:anim calcmode="lin" valueType="num">
                                      <p:cBhvr>
                                        <p:cTn id="8" dur="1000" fill="hold"/>
                                        <p:tgtEl>
                                          <p:spTgt spid="127"/>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28">
                                            <p:bg/>
                                          </p:spTgt>
                                        </p:tgtEl>
                                        <p:attrNameLst>
                                          <p:attrName>style.visibility</p:attrName>
                                        </p:attrNameLst>
                                      </p:cBhvr>
                                      <p:to>
                                        <p:strVal val="visible"/>
                                      </p:to>
                                    </p:set>
                                    <p:anim calcmode="lin" valueType="num">
                                      <p:cBhvr>
                                        <p:cTn id="12" dur="1000" fill="hold"/>
                                        <p:tgtEl>
                                          <p:spTgt spid="128">
                                            <p:bg/>
                                          </p:spTgt>
                                        </p:tgtEl>
                                        <p:attrNameLst>
                                          <p:attrName>ppt_x</p:attrName>
                                        </p:attrNameLst>
                                      </p:cBhvr>
                                      <p:tavLst>
                                        <p:tav tm="0">
                                          <p:val>
                                            <p:strVal val="#ppt_x"/>
                                          </p:val>
                                        </p:tav>
                                        <p:tav tm="100000">
                                          <p:val>
                                            <p:strVal val="#ppt_x"/>
                                          </p:val>
                                        </p:tav>
                                      </p:tavLst>
                                    </p:anim>
                                    <p:anim calcmode="lin" valueType="num">
                                      <p:cBhvr>
                                        <p:cTn id="13" dur="1000" fill="hold"/>
                                        <p:tgtEl>
                                          <p:spTgt spid="128">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28">
                                            <p:txEl>
                                              <p:pRg st="0" end="0"/>
                                            </p:txEl>
                                          </p:spTgt>
                                        </p:tgtEl>
                                        <p:attrNameLst>
                                          <p:attrName>style.visibility</p:attrName>
                                        </p:attrNameLst>
                                      </p:cBhvr>
                                      <p:to>
                                        <p:strVal val="visible"/>
                                      </p:to>
                                    </p:set>
                                    <p:anim calcmode="lin" valueType="num">
                                      <p:cBhvr>
                                        <p:cTn id="16" dur="1000" fill="hold"/>
                                        <p:tgtEl>
                                          <p:spTgt spid="128">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28">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23"/>
                                        </p:tgtEl>
                                        <p:attrNameLst>
                                          <p:attrName>style.visibility</p:attrName>
                                        </p:attrNameLst>
                                      </p:cBhvr>
                                      <p:to>
                                        <p:strVal val="visible"/>
                                      </p:to>
                                    </p:set>
                                    <p:anim calcmode="lin" valueType="num">
                                      <p:cBhvr>
                                        <p:cTn id="21" dur="500" fill="hold"/>
                                        <p:tgtEl>
                                          <p:spTgt spid="123"/>
                                        </p:tgtEl>
                                        <p:attrNameLst>
                                          <p:attrName>ppt_w</p:attrName>
                                        </p:attrNameLst>
                                      </p:cBhvr>
                                      <p:tavLst>
                                        <p:tav tm="0">
                                          <p:val>
                                            <p:fltVal val="0"/>
                                          </p:val>
                                        </p:tav>
                                        <p:tav tm="100000">
                                          <p:val>
                                            <p:strVal val="#ppt_w"/>
                                          </p:val>
                                        </p:tav>
                                      </p:tavLst>
                                    </p:anim>
                                    <p:anim calcmode="lin" valueType="num">
                                      <p:cBhvr>
                                        <p:cTn id="22" dur="500" fill="hold"/>
                                        <p:tgtEl>
                                          <p:spTgt spid="1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 grpId="3" animBg="1" advAuto="0"/>
      <p:bldP spid="127" grpId="1" animBg="1" advAuto="0"/>
      <p:bldP spid="128" grpId="2" build="p"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30"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33" name="Group"/>
          <p:cNvGrpSpPr/>
          <p:nvPr/>
        </p:nvGrpSpPr>
        <p:grpSpPr>
          <a:xfrm>
            <a:off x="12571412" y="3670300"/>
            <a:ext cx="12701" cy="1"/>
            <a:chOff x="0" y="0"/>
            <a:chExt cx="12700" cy="0"/>
          </a:xfrm>
        </p:grpSpPr>
        <p:sp>
          <p:nvSpPr>
            <p:cNvPr id="131"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32"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34" name="Sent"/>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Sent</a:t>
            </a:r>
          </a:p>
        </p:txBody>
      </p:sp>
      <p:sp>
        <p:nvSpPr>
          <p:cNvPr id="135" name="Luke 10:1 After these things the Lord appointed seventy others also, and sent them two by two ahead of Him into every city and place whither He Himself would come."/>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lvl1pPr marL="0" indent="0" algn="ctr" defTabSz="813816">
              <a:spcBef>
                <a:spcPts val="1200"/>
              </a:spcBef>
              <a:defRPr sz="4450">
                <a:latin typeface="Roxborough CF Bold"/>
                <a:ea typeface="Roxborough CF Bold"/>
                <a:cs typeface="Roxborough CF Bold"/>
                <a:sym typeface="Roxborough CF Bold"/>
              </a:defRPr>
            </a:lvl1pPr>
          </a:lstStyle>
          <a:p>
            <a:r>
              <a:t>Luke 10:1 After these things the Lord appointed seventy others also, and sent them two by two ahead of Him into every city and place whither He Himself would come.</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34"/>
                                        </p:tgtEl>
                                        <p:attrNameLst>
                                          <p:attrName>style.visibility</p:attrName>
                                        </p:attrNameLst>
                                      </p:cBhvr>
                                      <p:to>
                                        <p:strVal val="visible"/>
                                      </p:to>
                                    </p:set>
                                    <p:anim calcmode="lin" valueType="num">
                                      <p:cBhvr>
                                        <p:cTn id="7" dur="1000" fill="hold"/>
                                        <p:tgtEl>
                                          <p:spTgt spid="134"/>
                                        </p:tgtEl>
                                        <p:attrNameLst>
                                          <p:attrName>ppt_x</p:attrName>
                                        </p:attrNameLst>
                                      </p:cBhvr>
                                      <p:tavLst>
                                        <p:tav tm="0">
                                          <p:val>
                                            <p:strVal val="#ppt_x"/>
                                          </p:val>
                                        </p:tav>
                                        <p:tav tm="100000">
                                          <p:val>
                                            <p:strVal val="#ppt_x"/>
                                          </p:val>
                                        </p:tav>
                                      </p:tavLst>
                                    </p:anim>
                                    <p:anim calcmode="lin" valueType="num">
                                      <p:cBhvr>
                                        <p:cTn id="8" dur="1000" fill="hold"/>
                                        <p:tgtEl>
                                          <p:spTgt spid="134"/>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35">
                                            <p:bg/>
                                          </p:spTgt>
                                        </p:tgtEl>
                                        <p:attrNameLst>
                                          <p:attrName>style.visibility</p:attrName>
                                        </p:attrNameLst>
                                      </p:cBhvr>
                                      <p:to>
                                        <p:strVal val="visible"/>
                                      </p:to>
                                    </p:set>
                                    <p:anim calcmode="lin" valueType="num">
                                      <p:cBhvr>
                                        <p:cTn id="12" dur="1000" fill="hold"/>
                                        <p:tgtEl>
                                          <p:spTgt spid="135">
                                            <p:bg/>
                                          </p:spTgt>
                                        </p:tgtEl>
                                        <p:attrNameLst>
                                          <p:attrName>ppt_x</p:attrName>
                                        </p:attrNameLst>
                                      </p:cBhvr>
                                      <p:tavLst>
                                        <p:tav tm="0">
                                          <p:val>
                                            <p:strVal val="#ppt_x"/>
                                          </p:val>
                                        </p:tav>
                                        <p:tav tm="100000">
                                          <p:val>
                                            <p:strVal val="#ppt_x"/>
                                          </p:val>
                                        </p:tav>
                                      </p:tavLst>
                                    </p:anim>
                                    <p:anim calcmode="lin" valueType="num">
                                      <p:cBhvr>
                                        <p:cTn id="13" dur="1000" fill="hold"/>
                                        <p:tgtEl>
                                          <p:spTgt spid="135">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35">
                                            <p:txEl>
                                              <p:pRg st="0" end="0"/>
                                            </p:txEl>
                                          </p:spTgt>
                                        </p:tgtEl>
                                        <p:attrNameLst>
                                          <p:attrName>style.visibility</p:attrName>
                                        </p:attrNameLst>
                                      </p:cBhvr>
                                      <p:to>
                                        <p:strVal val="visible"/>
                                      </p:to>
                                    </p:set>
                                    <p:anim calcmode="lin" valueType="num">
                                      <p:cBhvr>
                                        <p:cTn id="16" dur="1000" fill="hold"/>
                                        <p:tgtEl>
                                          <p:spTgt spid="135">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35">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30"/>
                                        </p:tgtEl>
                                        <p:attrNameLst>
                                          <p:attrName>style.visibility</p:attrName>
                                        </p:attrNameLst>
                                      </p:cBhvr>
                                      <p:to>
                                        <p:strVal val="visible"/>
                                      </p:to>
                                    </p:set>
                                    <p:anim calcmode="lin" valueType="num">
                                      <p:cBhvr>
                                        <p:cTn id="21" dur="500" fill="hold"/>
                                        <p:tgtEl>
                                          <p:spTgt spid="130"/>
                                        </p:tgtEl>
                                        <p:attrNameLst>
                                          <p:attrName>ppt_w</p:attrName>
                                        </p:attrNameLst>
                                      </p:cBhvr>
                                      <p:tavLst>
                                        <p:tav tm="0">
                                          <p:val>
                                            <p:fltVal val="0"/>
                                          </p:val>
                                        </p:tav>
                                        <p:tav tm="100000">
                                          <p:val>
                                            <p:strVal val="#ppt_w"/>
                                          </p:val>
                                        </p:tav>
                                      </p:tavLst>
                                    </p:anim>
                                    <p:anim calcmode="lin" valueType="num">
                                      <p:cBhvr>
                                        <p:cTn id="22" dur="500" fill="hold"/>
                                        <p:tgtEl>
                                          <p:spTgt spid="13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 grpId="3" animBg="1" advAuto="0"/>
      <p:bldP spid="134" grpId="1" animBg="1" advAuto="0"/>
      <p:bldP spid="135" grpId="2" build="p"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37"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40" name="Group"/>
          <p:cNvGrpSpPr/>
          <p:nvPr/>
        </p:nvGrpSpPr>
        <p:grpSpPr>
          <a:xfrm>
            <a:off x="12571412" y="3670300"/>
            <a:ext cx="12701" cy="1"/>
            <a:chOff x="0" y="0"/>
            <a:chExt cx="12700" cy="0"/>
          </a:xfrm>
        </p:grpSpPr>
        <p:sp>
          <p:nvSpPr>
            <p:cNvPr id="138"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39"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41" name="Sent"/>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Sent</a:t>
            </a:r>
          </a:p>
        </p:txBody>
      </p:sp>
      <p:sp>
        <p:nvSpPr>
          <p:cNvPr id="142" name="Luke 10:9 And heal the sick that are therein and say unto them, ‘The Kingdom of God is come nigh unto you.’"/>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lvl1pPr marL="0" indent="0" algn="ctr">
              <a:defRPr sz="5000">
                <a:latin typeface="Roxborough CF Bold"/>
                <a:ea typeface="Roxborough CF Bold"/>
                <a:cs typeface="Roxborough CF Bold"/>
                <a:sym typeface="Roxborough CF Bold"/>
              </a:defRPr>
            </a:lvl1pPr>
          </a:lstStyle>
          <a:p>
            <a:r>
              <a:t>Luke 10:9 And heal the sick that are therein and say unto them, ‘The Kingdom of God is come nigh unto you.’</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41"/>
                                        </p:tgtEl>
                                        <p:attrNameLst>
                                          <p:attrName>style.visibility</p:attrName>
                                        </p:attrNameLst>
                                      </p:cBhvr>
                                      <p:to>
                                        <p:strVal val="visible"/>
                                      </p:to>
                                    </p:set>
                                    <p:anim calcmode="lin" valueType="num">
                                      <p:cBhvr>
                                        <p:cTn id="7" dur="1000" fill="hold"/>
                                        <p:tgtEl>
                                          <p:spTgt spid="141"/>
                                        </p:tgtEl>
                                        <p:attrNameLst>
                                          <p:attrName>ppt_x</p:attrName>
                                        </p:attrNameLst>
                                      </p:cBhvr>
                                      <p:tavLst>
                                        <p:tav tm="0">
                                          <p:val>
                                            <p:strVal val="#ppt_x"/>
                                          </p:val>
                                        </p:tav>
                                        <p:tav tm="100000">
                                          <p:val>
                                            <p:strVal val="#ppt_x"/>
                                          </p:val>
                                        </p:tav>
                                      </p:tavLst>
                                    </p:anim>
                                    <p:anim calcmode="lin" valueType="num">
                                      <p:cBhvr>
                                        <p:cTn id="8" dur="1000" fill="hold"/>
                                        <p:tgtEl>
                                          <p:spTgt spid="141"/>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42">
                                            <p:bg/>
                                          </p:spTgt>
                                        </p:tgtEl>
                                        <p:attrNameLst>
                                          <p:attrName>style.visibility</p:attrName>
                                        </p:attrNameLst>
                                      </p:cBhvr>
                                      <p:to>
                                        <p:strVal val="visible"/>
                                      </p:to>
                                    </p:set>
                                    <p:anim calcmode="lin" valueType="num">
                                      <p:cBhvr>
                                        <p:cTn id="12" dur="1000" fill="hold"/>
                                        <p:tgtEl>
                                          <p:spTgt spid="142">
                                            <p:bg/>
                                          </p:spTgt>
                                        </p:tgtEl>
                                        <p:attrNameLst>
                                          <p:attrName>ppt_x</p:attrName>
                                        </p:attrNameLst>
                                      </p:cBhvr>
                                      <p:tavLst>
                                        <p:tav tm="0">
                                          <p:val>
                                            <p:strVal val="#ppt_x"/>
                                          </p:val>
                                        </p:tav>
                                        <p:tav tm="100000">
                                          <p:val>
                                            <p:strVal val="#ppt_x"/>
                                          </p:val>
                                        </p:tav>
                                      </p:tavLst>
                                    </p:anim>
                                    <p:anim calcmode="lin" valueType="num">
                                      <p:cBhvr>
                                        <p:cTn id="13" dur="1000" fill="hold"/>
                                        <p:tgtEl>
                                          <p:spTgt spid="142">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42">
                                            <p:txEl>
                                              <p:pRg st="0" end="0"/>
                                            </p:txEl>
                                          </p:spTgt>
                                        </p:tgtEl>
                                        <p:attrNameLst>
                                          <p:attrName>style.visibility</p:attrName>
                                        </p:attrNameLst>
                                      </p:cBhvr>
                                      <p:to>
                                        <p:strVal val="visible"/>
                                      </p:to>
                                    </p:set>
                                    <p:anim calcmode="lin" valueType="num">
                                      <p:cBhvr>
                                        <p:cTn id="16" dur="1000" fill="hold"/>
                                        <p:tgtEl>
                                          <p:spTgt spid="142">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42">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37"/>
                                        </p:tgtEl>
                                        <p:attrNameLst>
                                          <p:attrName>style.visibility</p:attrName>
                                        </p:attrNameLst>
                                      </p:cBhvr>
                                      <p:to>
                                        <p:strVal val="visible"/>
                                      </p:to>
                                    </p:set>
                                    <p:anim calcmode="lin" valueType="num">
                                      <p:cBhvr>
                                        <p:cTn id="21" dur="500" fill="hold"/>
                                        <p:tgtEl>
                                          <p:spTgt spid="137"/>
                                        </p:tgtEl>
                                        <p:attrNameLst>
                                          <p:attrName>ppt_w</p:attrName>
                                        </p:attrNameLst>
                                      </p:cBhvr>
                                      <p:tavLst>
                                        <p:tav tm="0">
                                          <p:val>
                                            <p:fltVal val="0"/>
                                          </p:val>
                                        </p:tav>
                                        <p:tav tm="100000">
                                          <p:val>
                                            <p:strVal val="#ppt_w"/>
                                          </p:val>
                                        </p:tav>
                                      </p:tavLst>
                                    </p:anim>
                                    <p:anim calcmode="lin" valueType="num">
                                      <p:cBhvr>
                                        <p:cTn id="22" dur="500" fill="hold"/>
                                        <p:tgtEl>
                                          <p:spTgt spid="13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3" animBg="1" advAuto="0"/>
      <p:bldP spid="141" grpId="1" animBg="1" advAuto="0"/>
      <p:bldP spid="142" grpId="2" build="p" animBg="1" advAuto="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44"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47" name="Group"/>
          <p:cNvGrpSpPr/>
          <p:nvPr/>
        </p:nvGrpSpPr>
        <p:grpSpPr>
          <a:xfrm>
            <a:off x="12571412" y="3670300"/>
            <a:ext cx="12701" cy="1"/>
            <a:chOff x="0" y="0"/>
            <a:chExt cx="12700" cy="0"/>
          </a:xfrm>
        </p:grpSpPr>
        <p:sp>
          <p:nvSpPr>
            <p:cNvPr id="145"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46"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48" name="Sent"/>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Sent</a:t>
            </a:r>
          </a:p>
        </p:txBody>
      </p:sp>
      <p:sp>
        <p:nvSpPr>
          <p:cNvPr id="149" name="3 John 1:2 Dear friend, I am praying that everything prosper with you and that you be in good health, as I know you are prospering spiritually."/>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lvl1pPr marL="0" indent="0" algn="ctr" defTabSz="822959">
              <a:spcBef>
                <a:spcPts val="1200"/>
              </a:spcBef>
              <a:defRPr sz="4500">
                <a:latin typeface="Roxborough CF Bold"/>
                <a:ea typeface="Roxborough CF Bold"/>
                <a:cs typeface="Roxborough CF Bold"/>
                <a:sym typeface="Roxborough CF Bold"/>
              </a:defRPr>
            </a:lvl1pPr>
          </a:lstStyle>
          <a:p>
            <a:r>
              <a:t>3 John 1:2 Dear friend, I am praying that everything prosper with you and that you be in good health, as I know you are prospering spiritually.</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48"/>
                                        </p:tgtEl>
                                        <p:attrNameLst>
                                          <p:attrName>style.visibility</p:attrName>
                                        </p:attrNameLst>
                                      </p:cBhvr>
                                      <p:to>
                                        <p:strVal val="visible"/>
                                      </p:to>
                                    </p:set>
                                    <p:anim calcmode="lin" valueType="num">
                                      <p:cBhvr>
                                        <p:cTn id="7" dur="1000" fill="hold"/>
                                        <p:tgtEl>
                                          <p:spTgt spid="148"/>
                                        </p:tgtEl>
                                        <p:attrNameLst>
                                          <p:attrName>ppt_x</p:attrName>
                                        </p:attrNameLst>
                                      </p:cBhvr>
                                      <p:tavLst>
                                        <p:tav tm="0">
                                          <p:val>
                                            <p:strVal val="#ppt_x"/>
                                          </p:val>
                                        </p:tav>
                                        <p:tav tm="100000">
                                          <p:val>
                                            <p:strVal val="#ppt_x"/>
                                          </p:val>
                                        </p:tav>
                                      </p:tavLst>
                                    </p:anim>
                                    <p:anim calcmode="lin" valueType="num">
                                      <p:cBhvr>
                                        <p:cTn id="8" dur="1000" fill="hold"/>
                                        <p:tgtEl>
                                          <p:spTgt spid="148"/>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49">
                                            <p:bg/>
                                          </p:spTgt>
                                        </p:tgtEl>
                                        <p:attrNameLst>
                                          <p:attrName>style.visibility</p:attrName>
                                        </p:attrNameLst>
                                      </p:cBhvr>
                                      <p:to>
                                        <p:strVal val="visible"/>
                                      </p:to>
                                    </p:set>
                                    <p:anim calcmode="lin" valueType="num">
                                      <p:cBhvr>
                                        <p:cTn id="12" dur="1000" fill="hold"/>
                                        <p:tgtEl>
                                          <p:spTgt spid="149">
                                            <p:bg/>
                                          </p:spTgt>
                                        </p:tgtEl>
                                        <p:attrNameLst>
                                          <p:attrName>ppt_x</p:attrName>
                                        </p:attrNameLst>
                                      </p:cBhvr>
                                      <p:tavLst>
                                        <p:tav tm="0">
                                          <p:val>
                                            <p:strVal val="#ppt_x"/>
                                          </p:val>
                                        </p:tav>
                                        <p:tav tm="100000">
                                          <p:val>
                                            <p:strVal val="#ppt_x"/>
                                          </p:val>
                                        </p:tav>
                                      </p:tavLst>
                                    </p:anim>
                                    <p:anim calcmode="lin" valueType="num">
                                      <p:cBhvr>
                                        <p:cTn id="13" dur="1000" fill="hold"/>
                                        <p:tgtEl>
                                          <p:spTgt spid="149">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49">
                                            <p:txEl>
                                              <p:pRg st="0" end="0"/>
                                            </p:txEl>
                                          </p:spTgt>
                                        </p:tgtEl>
                                        <p:attrNameLst>
                                          <p:attrName>style.visibility</p:attrName>
                                        </p:attrNameLst>
                                      </p:cBhvr>
                                      <p:to>
                                        <p:strVal val="visible"/>
                                      </p:to>
                                    </p:set>
                                    <p:anim calcmode="lin" valueType="num">
                                      <p:cBhvr>
                                        <p:cTn id="16" dur="1000" fill="hold"/>
                                        <p:tgtEl>
                                          <p:spTgt spid="149">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49">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44"/>
                                        </p:tgtEl>
                                        <p:attrNameLst>
                                          <p:attrName>style.visibility</p:attrName>
                                        </p:attrNameLst>
                                      </p:cBhvr>
                                      <p:to>
                                        <p:strVal val="visible"/>
                                      </p:to>
                                    </p:set>
                                    <p:anim calcmode="lin" valueType="num">
                                      <p:cBhvr>
                                        <p:cTn id="21" dur="500" fill="hold"/>
                                        <p:tgtEl>
                                          <p:spTgt spid="144"/>
                                        </p:tgtEl>
                                        <p:attrNameLst>
                                          <p:attrName>ppt_w</p:attrName>
                                        </p:attrNameLst>
                                      </p:cBhvr>
                                      <p:tavLst>
                                        <p:tav tm="0">
                                          <p:val>
                                            <p:fltVal val="0"/>
                                          </p:val>
                                        </p:tav>
                                        <p:tav tm="100000">
                                          <p:val>
                                            <p:strVal val="#ppt_w"/>
                                          </p:val>
                                        </p:tav>
                                      </p:tavLst>
                                    </p:anim>
                                    <p:anim calcmode="lin" valueType="num">
                                      <p:cBhvr>
                                        <p:cTn id="22" dur="500" fill="hold"/>
                                        <p:tgtEl>
                                          <p:spTgt spid="14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 grpId="3" animBg="1" advAuto="0"/>
      <p:bldP spid="148" grpId="1" animBg="1" advAuto="0"/>
      <p:bldP spid="149" grpId="2" build="p" animBg="1" advAuto="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grpSp>
        <p:nvGrpSpPr>
          <p:cNvPr id="153" name="Group"/>
          <p:cNvGrpSpPr/>
          <p:nvPr/>
        </p:nvGrpSpPr>
        <p:grpSpPr>
          <a:xfrm>
            <a:off x="12571412" y="3670300"/>
            <a:ext cx="12701" cy="1"/>
            <a:chOff x="0" y="0"/>
            <a:chExt cx="12700" cy="0"/>
          </a:xfrm>
        </p:grpSpPr>
        <p:sp>
          <p:nvSpPr>
            <p:cNvPr id="151"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52"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pic>
        <p:nvPicPr>
          <p:cNvPr id="154" name="image.png" descr="image.png"/>
          <p:cNvPicPr>
            <a:picLocks noChangeAspect="1"/>
          </p:cNvPicPr>
          <p:nvPr/>
        </p:nvPicPr>
        <p:blipFill>
          <a:blip r:embed="rId2"/>
          <a:stretch>
            <a:fillRect/>
          </a:stretch>
        </p:blipFill>
        <p:spPr>
          <a:xfrm>
            <a:off x="3498850" y="433387"/>
            <a:ext cx="5132388" cy="4010026"/>
          </a:xfrm>
          <a:prstGeom prst="rect">
            <a:avLst/>
          </a:prstGeom>
          <a:ln w="12700">
            <a:miter lim="400000"/>
          </a:ln>
        </p:spPr>
      </p:pic>
      <p:sp>
        <p:nvSpPr>
          <p:cNvPr id="155" name="Have I not Sent You?"/>
          <p:cNvSpPr txBox="1">
            <a:spLocks noGrp="1"/>
          </p:cNvSpPr>
          <p:nvPr>
            <p:ph type="ctrTitle" idx="4294967295"/>
          </p:nvPr>
        </p:nvSpPr>
        <p:spPr>
          <a:xfrm>
            <a:off x="596900" y="2763837"/>
            <a:ext cx="10964863" cy="1330326"/>
          </a:xfrm>
          <a:prstGeom prst="rect">
            <a:avLst/>
          </a:prstGeom>
        </p:spPr>
        <p:txBody>
          <a:bodyPr anchor="b">
            <a:normAutofit/>
          </a:bodyPr>
          <a:lstStyle>
            <a:lvl1pPr algn="ctr" defTabSz="850391">
              <a:lnSpc>
                <a:spcPct val="80000"/>
              </a:lnSpc>
              <a:defRPr sz="7440"/>
            </a:lvl1pPr>
          </a:lstStyle>
          <a:p>
            <a:r>
              <a:t>Have I not Sent You?</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1" nodeType="afterEffect">
                                  <p:stCondLst>
                                    <p:cond delay="0"/>
                                  </p:stCondLst>
                                  <p:iterate>
                                    <p:tmAbs val="0"/>
                                  </p:iterate>
                                  <p:childTnLst>
                                    <p:set>
                                      <p:cBhvr>
                                        <p:cTn id="6" fill="hold"/>
                                        <p:tgtEl>
                                          <p:spTgt spid="154"/>
                                        </p:tgtEl>
                                        <p:attrNameLst>
                                          <p:attrName>style.visibility</p:attrName>
                                        </p:attrNameLst>
                                      </p:cBhvr>
                                      <p:to>
                                        <p:strVal val="visible"/>
                                      </p:to>
                                    </p:set>
                                    <p:anim calcmode="lin" valueType="num">
                                      <p:cBhvr>
                                        <p:cTn id="7" dur="500" fill="hold"/>
                                        <p:tgtEl>
                                          <p:spTgt spid="154"/>
                                        </p:tgtEl>
                                        <p:attrNameLst>
                                          <p:attrName>ppt_w</p:attrName>
                                        </p:attrNameLst>
                                      </p:cBhvr>
                                      <p:tavLst>
                                        <p:tav tm="0">
                                          <p:val>
                                            <p:fltVal val="0"/>
                                          </p:val>
                                        </p:tav>
                                        <p:tav tm="100000">
                                          <p:val>
                                            <p:strVal val="#ppt_w"/>
                                          </p:val>
                                        </p:tav>
                                      </p:tavLst>
                                    </p:anim>
                                    <p:anim calcmode="lin" valueType="num">
                                      <p:cBhvr>
                                        <p:cTn id="8" dur="500" fill="hold"/>
                                        <p:tgtEl>
                                          <p:spTgt spid="154"/>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 presetClass="entr" presetSubtype="4" fill="hold" grpId="2" nodeType="afterEffect">
                                  <p:stCondLst>
                                    <p:cond delay="0"/>
                                  </p:stCondLst>
                                  <p:iterate>
                                    <p:tmAbs val="0"/>
                                  </p:iterate>
                                  <p:childTnLst>
                                    <p:set>
                                      <p:cBhvr>
                                        <p:cTn id="11" fill="hold"/>
                                        <p:tgtEl>
                                          <p:spTgt spid="155"/>
                                        </p:tgtEl>
                                        <p:attrNameLst>
                                          <p:attrName>style.visibility</p:attrName>
                                        </p:attrNameLst>
                                      </p:cBhvr>
                                      <p:to>
                                        <p:strVal val="visible"/>
                                      </p:to>
                                    </p:set>
                                    <p:anim calcmode="lin" valueType="num">
                                      <p:cBhvr>
                                        <p:cTn id="12" dur="1000" fill="hold"/>
                                        <p:tgtEl>
                                          <p:spTgt spid="155"/>
                                        </p:tgtEl>
                                        <p:attrNameLst>
                                          <p:attrName>ppt_x</p:attrName>
                                        </p:attrNameLst>
                                      </p:cBhvr>
                                      <p:tavLst>
                                        <p:tav tm="0">
                                          <p:val>
                                            <p:strVal val="#ppt_x"/>
                                          </p:val>
                                        </p:tav>
                                        <p:tav tm="100000">
                                          <p:val>
                                            <p:strVal val="#ppt_x"/>
                                          </p:val>
                                        </p:tav>
                                      </p:tavLst>
                                    </p:anim>
                                    <p:anim calcmode="lin" valueType="num">
                                      <p:cBhvr>
                                        <p:cTn id="13" dur="1000" fill="hold"/>
                                        <p:tgtEl>
                                          <p:spTgt spid="1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 grpId="1" animBg="1" advAuto="0"/>
      <p:bldP spid="155" grpId="2"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grpSp>
        <p:nvGrpSpPr>
          <p:cNvPr id="38" name="Group"/>
          <p:cNvGrpSpPr/>
          <p:nvPr/>
        </p:nvGrpSpPr>
        <p:grpSpPr>
          <a:xfrm>
            <a:off x="12571412" y="3670300"/>
            <a:ext cx="12701" cy="1"/>
            <a:chOff x="0" y="0"/>
            <a:chExt cx="12700" cy="0"/>
          </a:xfrm>
        </p:grpSpPr>
        <p:sp>
          <p:nvSpPr>
            <p:cNvPr id="36"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37"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pic>
        <p:nvPicPr>
          <p:cNvPr id="39" name="image.png" descr="image.png"/>
          <p:cNvPicPr>
            <a:picLocks noChangeAspect="1"/>
          </p:cNvPicPr>
          <p:nvPr/>
        </p:nvPicPr>
        <p:blipFill>
          <a:blip r:embed="rId2"/>
          <a:stretch>
            <a:fillRect/>
          </a:stretch>
        </p:blipFill>
        <p:spPr>
          <a:xfrm>
            <a:off x="3498850" y="433387"/>
            <a:ext cx="5132388" cy="4010026"/>
          </a:xfrm>
          <a:prstGeom prst="rect">
            <a:avLst/>
          </a:prstGeom>
          <a:ln w="12700">
            <a:miter lim="400000"/>
          </a:ln>
        </p:spPr>
      </p:pic>
      <p:sp>
        <p:nvSpPr>
          <p:cNvPr id="40" name="CALLED WITH A PURPOSE"/>
          <p:cNvSpPr txBox="1">
            <a:spLocks noGrp="1"/>
          </p:cNvSpPr>
          <p:nvPr>
            <p:ph type="ctrTitle" idx="4294967295"/>
          </p:nvPr>
        </p:nvSpPr>
        <p:spPr>
          <a:xfrm>
            <a:off x="462070" y="3005137"/>
            <a:ext cx="10964863" cy="1330326"/>
          </a:xfrm>
          <a:prstGeom prst="rect">
            <a:avLst/>
          </a:prstGeom>
        </p:spPr>
        <p:txBody>
          <a:bodyPr anchor="b">
            <a:normAutofit/>
          </a:bodyPr>
          <a:lstStyle>
            <a:lvl1pPr algn="ctr" defTabSz="813816">
              <a:lnSpc>
                <a:spcPct val="80000"/>
              </a:lnSpc>
              <a:defRPr sz="7119"/>
            </a:lvl1pPr>
          </a:lstStyle>
          <a:p>
            <a:r>
              <a:t>CALLED WITH A PURPOSE</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1" nodeType="afterEffect">
                                  <p:stCondLst>
                                    <p:cond delay="0"/>
                                  </p:stCondLst>
                                  <p:iterate>
                                    <p:tmAbs val="0"/>
                                  </p:iterate>
                                  <p:childTnLst>
                                    <p:set>
                                      <p:cBhvr>
                                        <p:cTn id="6" fill="hold"/>
                                        <p:tgtEl>
                                          <p:spTgt spid="39"/>
                                        </p:tgtEl>
                                        <p:attrNameLst>
                                          <p:attrName>style.visibility</p:attrName>
                                        </p:attrNameLst>
                                      </p:cBhvr>
                                      <p:to>
                                        <p:strVal val="visible"/>
                                      </p:to>
                                    </p:set>
                                    <p:anim calcmode="lin" valueType="num">
                                      <p:cBhvr>
                                        <p:cTn id="7" dur="500" fill="hold"/>
                                        <p:tgtEl>
                                          <p:spTgt spid="39"/>
                                        </p:tgtEl>
                                        <p:attrNameLst>
                                          <p:attrName>ppt_w</p:attrName>
                                        </p:attrNameLst>
                                      </p:cBhvr>
                                      <p:tavLst>
                                        <p:tav tm="0">
                                          <p:val>
                                            <p:fltVal val="0"/>
                                          </p:val>
                                        </p:tav>
                                        <p:tav tm="100000">
                                          <p:val>
                                            <p:strVal val="#ppt_w"/>
                                          </p:val>
                                        </p:tav>
                                      </p:tavLst>
                                    </p:anim>
                                    <p:anim calcmode="lin" valueType="num">
                                      <p:cBhvr>
                                        <p:cTn id="8" dur="500" fill="hold"/>
                                        <p:tgtEl>
                                          <p:spTgt spid="39"/>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 presetClass="entr" presetSubtype="4" fill="hold" grpId="2" nodeType="afterEffect">
                                  <p:stCondLst>
                                    <p:cond delay="0"/>
                                  </p:stCondLst>
                                  <p:iterate>
                                    <p:tmAbs val="0"/>
                                  </p:iterate>
                                  <p:childTnLst>
                                    <p:set>
                                      <p:cBhvr>
                                        <p:cTn id="11" fill="hold"/>
                                        <p:tgtEl>
                                          <p:spTgt spid="40"/>
                                        </p:tgtEl>
                                        <p:attrNameLst>
                                          <p:attrName>style.visibility</p:attrName>
                                        </p:attrNameLst>
                                      </p:cBhvr>
                                      <p:to>
                                        <p:strVal val="visible"/>
                                      </p:to>
                                    </p:set>
                                    <p:anim calcmode="lin" valueType="num">
                                      <p:cBhvr>
                                        <p:cTn id="12" dur="1000" fill="hold"/>
                                        <p:tgtEl>
                                          <p:spTgt spid="40"/>
                                        </p:tgtEl>
                                        <p:attrNameLst>
                                          <p:attrName>ppt_x</p:attrName>
                                        </p:attrNameLst>
                                      </p:cBhvr>
                                      <p:tavLst>
                                        <p:tav tm="0">
                                          <p:val>
                                            <p:strVal val="#ppt_x"/>
                                          </p:val>
                                        </p:tav>
                                        <p:tav tm="100000">
                                          <p:val>
                                            <p:strVal val="#ppt_x"/>
                                          </p:val>
                                        </p:tav>
                                      </p:tavLst>
                                    </p:anim>
                                    <p:anim calcmode="lin" valueType="num">
                                      <p:cBhvr>
                                        <p:cTn id="13" dur="10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1" animBg="1" advAuto="0"/>
      <p:bldP spid="40" grpId="2" animBg="1" advAuto="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57"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60" name="Group"/>
          <p:cNvGrpSpPr/>
          <p:nvPr/>
        </p:nvGrpSpPr>
        <p:grpSpPr>
          <a:xfrm>
            <a:off x="12571412" y="3670300"/>
            <a:ext cx="12701" cy="1"/>
            <a:chOff x="0" y="0"/>
            <a:chExt cx="12700" cy="0"/>
          </a:xfrm>
        </p:grpSpPr>
        <p:sp>
          <p:nvSpPr>
            <p:cNvPr id="158"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59"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61" name="Sent"/>
          <p:cNvSpPr txBox="1">
            <a:spLocks noGrp="1"/>
          </p:cNvSpPr>
          <p:nvPr>
            <p:ph type="ctrTitle" idx="4294967295"/>
          </p:nvPr>
        </p:nvSpPr>
        <p:spPr>
          <a:xfrm>
            <a:off x="596899" y="-189956"/>
            <a:ext cx="10964864" cy="1330326"/>
          </a:xfrm>
          <a:prstGeom prst="rect">
            <a:avLst/>
          </a:prstGeom>
        </p:spPr>
        <p:txBody>
          <a:bodyPr anchor="b">
            <a:normAutofit/>
          </a:bodyPr>
          <a:lstStyle>
            <a:lvl1pPr algn="ctr" defTabSz="850391">
              <a:lnSpc>
                <a:spcPct val="80000"/>
              </a:lnSpc>
              <a:defRPr sz="7440"/>
            </a:lvl1pPr>
          </a:lstStyle>
          <a:p>
            <a:r>
              <a:t>Sent</a:t>
            </a:r>
          </a:p>
        </p:txBody>
      </p:sp>
      <p:sp>
        <p:nvSpPr>
          <p:cNvPr id="162" name="3 John 1:2 Dear friend, I am praying that everything prosper with you and that you be in good health, as I know you are prospering spiritually."/>
          <p:cNvSpPr txBox="1">
            <a:spLocks noGrp="1"/>
          </p:cNvSpPr>
          <p:nvPr>
            <p:ph type="subTitle" idx="4294967295"/>
          </p:nvPr>
        </p:nvSpPr>
        <p:spPr>
          <a:xfrm>
            <a:off x="957726" y="1021084"/>
            <a:ext cx="9776550" cy="4844391"/>
          </a:xfrm>
          <a:prstGeom prst="rect">
            <a:avLst/>
          </a:prstGeom>
          <a:effectLst>
            <a:reflection stA="50000" endPos="40000" dir="5400000" sy="-100000" algn="bl" rotWithShape="0"/>
          </a:effectLst>
        </p:spPr>
        <p:txBody>
          <a:bodyPr>
            <a:normAutofit/>
          </a:bodyPr>
          <a:lstStyle>
            <a:lvl1pPr marL="0" indent="0" algn="ctr" defTabSz="822959">
              <a:spcBef>
                <a:spcPts val="1200"/>
              </a:spcBef>
              <a:defRPr sz="4500">
                <a:latin typeface="Roxborough CF Bold"/>
                <a:ea typeface="Roxborough CF Bold"/>
                <a:cs typeface="Roxborough CF Bold"/>
                <a:sym typeface="Roxborough CF Bold"/>
              </a:defRPr>
            </a:lvl1pPr>
          </a:lstStyle>
          <a:p>
            <a:r>
              <a:t>3 John 1:2 Dear friend, I am praying that everything prosper with you and that you be in good health, as I know you are prospering spiritually.</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61"/>
                                        </p:tgtEl>
                                        <p:attrNameLst>
                                          <p:attrName>style.visibility</p:attrName>
                                        </p:attrNameLst>
                                      </p:cBhvr>
                                      <p:to>
                                        <p:strVal val="visible"/>
                                      </p:to>
                                    </p:set>
                                    <p:anim calcmode="lin" valueType="num">
                                      <p:cBhvr>
                                        <p:cTn id="7" dur="1000" fill="hold"/>
                                        <p:tgtEl>
                                          <p:spTgt spid="161"/>
                                        </p:tgtEl>
                                        <p:attrNameLst>
                                          <p:attrName>ppt_x</p:attrName>
                                        </p:attrNameLst>
                                      </p:cBhvr>
                                      <p:tavLst>
                                        <p:tav tm="0">
                                          <p:val>
                                            <p:strVal val="#ppt_x"/>
                                          </p:val>
                                        </p:tav>
                                        <p:tav tm="100000">
                                          <p:val>
                                            <p:strVal val="#ppt_x"/>
                                          </p:val>
                                        </p:tav>
                                      </p:tavLst>
                                    </p:anim>
                                    <p:anim calcmode="lin" valueType="num">
                                      <p:cBhvr>
                                        <p:cTn id="8" dur="1000" fill="hold"/>
                                        <p:tgtEl>
                                          <p:spTgt spid="161"/>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62">
                                            <p:bg/>
                                          </p:spTgt>
                                        </p:tgtEl>
                                        <p:attrNameLst>
                                          <p:attrName>style.visibility</p:attrName>
                                        </p:attrNameLst>
                                      </p:cBhvr>
                                      <p:to>
                                        <p:strVal val="visible"/>
                                      </p:to>
                                    </p:set>
                                    <p:anim calcmode="lin" valueType="num">
                                      <p:cBhvr>
                                        <p:cTn id="12" dur="1000" fill="hold"/>
                                        <p:tgtEl>
                                          <p:spTgt spid="162">
                                            <p:bg/>
                                          </p:spTgt>
                                        </p:tgtEl>
                                        <p:attrNameLst>
                                          <p:attrName>ppt_x</p:attrName>
                                        </p:attrNameLst>
                                      </p:cBhvr>
                                      <p:tavLst>
                                        <p:tav tm="0">
                                          <p:val>
                                            <p:strVal val="#ppt_x"/>
                                          </p:val>
                                        </p:tav>
                                        <p:tav tm="100000">
                                          <p:val>
                                            <p:strVal val="#ppt_x"/>
                                          </p:val>
                                        </p:tav>
                                      </p:tavLst>
                                    </p:anim>
                                    <p:anim calcmode="lin" valueType="num">
                                      <p:cBhvr>
                                        <p:cTn id="13" dur="1000" fill="hold"/>
                                        <p:tgtEl>
                                          <p:spTgt spid="162">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62">
                                            <p:txEl>
                                              <p:pRg st="0" end="0"/>
                                            </p:txEl>
                                          </p:spTgt>
                                        </p:tgtEl>
                                        <p:attrNameLst>
                                          <p:attrName>style.visibility</p:attrName>
                                        </p:attrNameLst>
                                      </p:cBhvr>
                                      <p:to>
                                        <p:strVal val="visible"/>
                                      </p:to>
                                    </p:set>
                                    <p:anim calcmode="lin" valueType="num">
                                      <p:cBhvr>
                                        <p:cTn id="16" dur="1000" fill="hold"/>
                                        <p:tgtEl>
                                          <p:spTgt spid="162">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62">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 presetClass="entr" presetSubtype="4" fill="hold" grpId="2" nodeType="afterEffect">
                                  <p:stCondLst>
                                    <p:cond delay="0"/>
                                  </p:stCondLst>
                                  <p:iterate>
                                    <p:tmAbs val="0"/>
                                  </p:iterate>
                                  <p:childTnLst>
                                    <p:set>
                                      <p:cBhvr>
                                        <p:cTn id="20" fill="hold"/>
                                        <p:tgtEl>
                                          <p:spTgt spid="162">
                                            <p:txEl>
                                              <p:pRg st="1" end="1"/>
                                            </p:txEl>
                                          </p:spTgt>
                                        </p:tgtEl>
                                        <p:attrNameLst>
                                          <p:attrName>style.visibility</p:attrName>
                                        </p:attrNameLst>
                                      </p:cBhvr>
                                      <p:to>
                                        <p:strVal val="visible"/>
                                      </p:to>
                                    </p:set>
                                    <p:anim calcmode="lin" valueType="num">
                                      <p:cBhvr>
                                        <p:cTn id="21" dur="1000" fill="hold"/>
                                        <p:tgtEl>
                                          <p:spTgt spid="162">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162">
                                            <p:txEl>
                                              <p:pRg st="1" end="1"/>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000"/>
                            </p:stCondLst>
                            <p:childTnLst>
                              <p:par>
                                <p:cTn id="24" presetID="23" presetClass="entr" presetSubtype="16" fill="hold" grpId="3" nodeType="afterEffect">
                                  <p:stCondLst>
                                    <p:cond delay="0"/>
                                  </p:stCondLst>
                                  <p:iterate>
                                    <p:tmAbs val="0"/>
                                  </p:iterate>
                                  <p:childTnLst>
                                    <p:set>
                                      <p:cBhvr>
                                        <p:cTn id="25" fill="hold"/>
                                        <p:tgtEl>
                                          <p:spTgt spid="157"/>
                                        </p:tgtEl>
                                        <p:attrNameLst>
                                          <p:attrName>style.visibility</p:attrName>
                                        </p:attrNameLst>
                                      </p:cBhvr>
                                      <p:to>
                                        <p:strVal val="visible"/>
                                      </p:to>
                                    </p:set>
                                    <p:anim calcmode="lin" valueType="num">
                                      <p:cBhvr>
                                        <p:cTn id="26" dur="500" fill="hold"/>
                                        <p:tgtEl>
                                          <p:spTgt spid="157"/>
                                        </p:tgtEl>
                                        <p:attrNameLst>
                                          <p:attrName>ppt_w</p:attrName>
                                        </p:attrNameLst>
                                      </p:cBhvr>
                                      <p:tavLst>
                                        <p:tav tm="0">
                                          <p:val>
                                            <p:fltVal val="0"/>
                                          </p:val>
                                        </p:tav>
                                        <p:tav tm="100000">
                                          <p:val>
                                            <p:strVal val="#ppt_w"/>
                                          </p:val>
                                        </p:tav>
                                      </p:tavLst>
                                    </p:anim>
                                    <p:anim calcmode="lin" valueType="num">
                                      <p:cBhvr>
                                        <p:cTn id="27" dur="500" fill="hold"/>
                                        <p:tgtEl>
                                          <p:spTgt spid="15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 grpId="3" animBg="1" advAuto="0"/>
      <p:bldP spid="161" grpId="1" animBg="1" advAuto="0"/>
      <p:bldP spid="162" grpId="2" build="p" animBg="1" advAuto="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64"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67" name="Group"/>
          <p:cNvGrpSpPr/>
          <p:nvPr/>
        </p:nvGrpSpPr>
        <p:grpSpPr>
          <a:xfrm>
            <a:off x="12571412" y="3670300"/>
            <a:ext cx="12701" cy="1"/>
            <a:chOff x="0" y="0"/>
            <a:chExt cx="12700" cy="0"/>
          </a:xfrm>
        </p:grpSpPr>
        <p:sp>
          <p:nvSpPr>
            <p:cNvPr id="165"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66"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68" name="The Ministries Sent"/>
          <p:cNvSpPr txBox="1">
            <a:spLocks noGrp="1"/>
          </p:cNvSpPr>
          <p:nvPr>
            <p:ph type="ctrTitle" idx="4294967295"/>
          </p:nvPr>
        </p:nvSpPr>
        <p:spPr>
          <a:xfrm>
            <a:off x="613568" y="493914"/>
            <a:ext cx="10964864" cy="1330326"/>
          </a:xfrm>
          <a:prstGeom prst="rect">
            <a:avLst/>
          </a:prstGeom>
        </p:spPr>
        <p:txBody>
          <a:bodyPr anchor="b">
            <a:normAutofit/>
          </a:bodyPr>
          <a:lstStyle>
            <a:lvl1pPr algn="ctr" defTabSz="850391">
              <a:lnSpc>
                <a:spcPct val="80000"/>
              </a:lnSpc>
              <a:defRPr sz="7440"/>
            </a:lvl1pPr>
          </a:lstStyle>
          <a:p>
            <a:r>
              <a:t>The Ministries Sent</a:t>
            </a:r>
          </a:p>
        </p:txBody>
      </p:sp>
      <p:sp>
        <p:nvSpPr>
          <p:cNvPr id="169" name="Ephesians 4:11 And he gave some to be apostles; and some, prophets; and some, evangelists; and some, pastors and teachers; 12 for the perfecting of the saints, unto the work of ministering, unto the building up of the body of Christ: 13 till we all attai"/>
          <p:cNvSpPr txBox="1">
            <a:spLocks noGrp="1"/>
          </p:cNvSpPr>
          <p:nvPr>
            <p:ph type="subTitle" idx="4294967295"/>
          </p:nvPr>
        </p:nvSpPr>
        <p:spPr>
          <a:xfrm>
            <a:off x="924060" y="1686546"/>
            <a:ext cx="9776550" cy="4390350"/>
          </a:xfrm>
          <a:prstGeom prst="rect">
            <a:avLst/>
          </a:prstGeom>
          <a:effectLst>
            <a:reflection stA="50000" endPos="40000" dir="5400000" sy="-100000" algn="bl" rotWithShape="0"/>
          </a:effectLst>
        </p:spPr>
        <p:txBody>
          <a:bodyPr>
            <a:normAutofit/>
          </a:bodyPr>
          <a:lstStyle/>
          <a:p>
            <a:pPr marL="0" indent="0" algn="ctr" defTabSz="502920">
              <a:spcBef>
                <a:spcPts val="700"/>
              </a:spcBef>
              <a:defRPr sz="2750">
                <a:latin typeface="Roxborough CF Bold"/>
                <a:ea typeface="Roxborough CF Bold"/>
                <a:cs typeface="Roxborough CF Bold"/>
                <a:sym typeface="Roxborough CF Bold"/>
              </a:defRPr>
            </a:pPr>
            <a:r>
              <a:t>Ephesians 4:11 And he gave some to be apostles; and some, prophets; and some, evangelists; and some, pastors and teachers; 12 </a:t>
            </a:r>
            <a:r>
              <a:rPr>
                <a:solidFill>
                  <a:srgbClr val="FFFFFF"/>
                </a:solidFill>
              </a:rPr>
              <a:t>for the perfecting of the saints</a:t>
            </a:r>
            <a:r>
              <a:t>, </a:t>
            </a:r>
            <a:r>
              <a:rPr>
                <a:solidFill>
                  <a:schemeClr val="accent5">
                    <a:satOff val="-6843"/>
                    <a:lumOff val="-10705"/>
                  </a:schemeClr>
                </a:solidFill>
              </a:rPr>
              <a:t>unto the work of ministering</a:t>
            </a:r>
            <a:r>
              <a:t>, </a:t>
            </a:r>
            <a:r>
              <a:rPr>
                <a:solidFill>
                  <a:srgbClr val="FFFFFF"/>
                </a:solidFill>
              </a:rPr>
              <a:t>unto the building up of the body of Christ</a:t>
            </a:r>
            <a:r>
              <a:t>: 13 till we all attain unto the unity of the faith, and of the knowledge of the Son of God, unto a fullgrown man, unto the measure of the stature of the fulness of Christ:</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68"/>
                                        </p:tgtEl>
                                        <p:attrNameLst>
                                          <p:attrName>style.visibility</p:attrName>
                                        </p:attrNameLst>
                                      </p:cBhvr>
                                      <p:to>
                                        <p:strVal val="visible"/>
                                      </p:to>
                                    </p:set>
                                    <p:anim calcmode="lin" valueType="num">
                                      <p:cBhvr>
                                        <p:cTn id="7" dur="1000" fill="hold"/>
                                        <p:tgtEl>
                                          <p:spTgt spid="168"/>
                                        </p:tgtEl>
                                        <p:attrNameLst>
                                          <p:attrName>ppt_x</p:attrName>
                                        </p:attrNameLst>
                                      </p:cBhvr>
                                      <p:tavLst>
                                        <p:tav tm="0">
                                          <p:val>
                                            <p:strVal val="#ppt_x"/>
                                          </p:val>
                                        </p:tav>
                                        <p:tav tm="100000">
                                          <p:val>
                                            <p:strVal val="#ppt_x"/>
                                          </p:val>
                                        </p:tav>
                                      </p:tavLst>
                                    </p:anim>
                                    <p:anim calcmode="lin" valueType="num">
                                      <p:cBhvr>
                                        <p:cTn id="8" dur="1000" fill="hold"/>
                                        <p:tgtEl>
                                          <p:spTgt spid="168"/>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69">
                                            <p:bg/>
                                          </p:spTgt>
                                        </p:tgtEl>
                                        <p:attrNameLst>
                                          <p:attrName>style.visibility</p:attrName>
                                        </p:attrNameLst>
                                      </p:cBhvr>
                                      <p:to>
                                        <p:strVal val="visible"/>
                                      </p:to>
                                    </p:set>
                                    <p:anim calcmode="lin" valueType="num">
                                      <p:cBhvr>
                                        <p:cTn id="12" dur="1000" fill="hold"/>
                                        <p:tgtEl>
                                          <p:spTgt spid="169">
                                            <p:bg/>
                                          </p:spTgt>
                                        </p:tgtEl>
                                        <p:attrNameLst>
                                          <p:attrName>ppt_x</p:attrName>
                                        </p:attrNameLst>
                                      </p:cBhvr>
                                      <p:tavLst>
                                        <p:tav tm="0">
                                          <p:val>
                                            <p:strVal val="#ppt_x"/>
                                          </p:val>
                                        </p:tav>
                                        <p:tav tm="100000">
                                          <p:val>
                                            <p:strVal val="#ppt_x"/>
                                          </p:val>
                                        </p:tav>
                                      </p:tavLst>
                                    </p:anim>
                                    <p:anim calcmode="lin" valueType="num">
                                      <p:cBhvr>
                                        <p:cTn id="13" dur="1000" fill="hold"/>
                                        <p:tgtEl>
                                          <p:spTgt spid="169">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69">
                                            <p:txEl>
                                              <p:pRg st="0" end="0"/>
                                            </p:txEl>
                                          </p:spTgt>
                                        </p:tgtEl>
                                        <p:attrNameLst>
                                          <p:attrName>style.visibility</p:attrName>
                                        </p:attrNameLst>
                                      </p:cBhvr>
                                      <p:to>
                                        <p:strVal val="visible"/>
                                      </p:to>
                                    </p:set>
                                    <p:anim calcmode="lin" valueType="num">
                                      <p:cBhvr>
                                        <p:cTn id="16" dur="1000" fill="hold"/>
                                        <p:tgtEl>
                                          <p:spTgt spid="169">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69">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64"/>
                                        </p:tgtEl>
                                        <p:attrNameLst>
                                          <p:attrName>style.visibility</p:attrName>
                                        </p:attrNameLst>
                                      </p:cBhvr>
                                      <p:to>
                                        <p:strVal val="visible"/>
                                      </p:to>
                                    </p:set>
                                    <p:anim calcmode="lin" valueType="num">
                                      <p:cBhvr>
                                        <p:cTn id="21" dur="500" fill="hold"/>
                                        <p:tgtEl>
                                          <p:spTgt spid="164"/>
                                        </p:tgtEl>
                                        <p:attrNameLst>
                                          <p:attrName>ppt_w</p:attrName>
                                        </p:attrNameLst>
                                      </p:cBhvr>
                                      <p:tavLst>
                                        <p:tav tm="0">
                                          <p:val>
                                            <p:fltVal val="0"/>
                                          </p:val>
                                        </p:tav>
                                        <p:tav tm="100000">
                                          <p:val>
                                            <p:strVal val="#ppt_w"/>
                                          </p:val>
                                        </p:tav>
                                      </p:tavLst>
                                    </p:anim>
                                    <p:anim calcmode="lin" valueType="num">
                                      <p:cBhvr>
                                        <p:cTn id="22" dur="500" fill="hold"/>
                                        <p:tgtEl>
                                          <p:spTgt spid="16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 grpId="3" animBg="1" advAuto="0"/>
      <p:bldP spid="168" grpId="1" animBg="1" advAuto="0"/>
      <p:bldP spid="169" grpId="2" build="p" animBg="1" advAuto="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71"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74" name="Group"/>
          <p:cNvGrpSpPr/>
          <p:nvPr/>
        </p:nvGrpSpPr>
        <p:grpSpPr>
          <a:xfrm>
            <a:off x="12571412" y="3670300"/>
            <a:ext cx="12701" cy="1"/>
            <a:chOff x="0" y="0"/>
            <a:chExt cx="12700" cy="0"/>
          </a:xfrm>
        </p:grpSpPr>
        <p:sp>
          <p:nvSpPr>
            <p:cNvPr id="172"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73"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75" name="Forgiveness of Sins"/>
          <p:cNvSpPr txBox="1">
            <a:spLocks noGrp="1"/>
          </p:cNvSpPr>
          <p:nvPr>
            <p:ph type="ctrTitle" idx="4294967295"/>
          </p:nvPr>
        </p:nvSpPr>
        <p:spPr>
          <a:xfrm>
            <a:off x="1135562" y="291916"/>
            <a:ext cx="10964863" cy="1330326"/>
          </a:xfrm>
          <a:prstGeom prst="rect">
            <a:avLst/>
          </a:prstGeom>
        </p:spPr>
        <p:txBody>
          <a:bodyPr anchor="b">
            <a:normAutofit/>
          </a:bodyPr>
          <a:lstStyle>
            <a:lvl1pPr algn="ctr" defTabSz="850391">
              <a:lnSpc>
                <a:spcPct val="80000"/>
              </a:lnSpc>
              <a:defRPr sz="7440"/>
            </a:lvl1pPr>
          </a:lstStyle>
          <a:p>
            <a:r>
              <a:t>Forgiveness of Sins</a:t>
            </a:r>
          </a:p>
        </p:txBody>
      </p:sp>
      <p:sp>
        <p:nvSpPr>
          <p:cNvPr id="176" name="Matthew 9:2  Some people brought him a paralyzed man lying on a mattress. When Yeshua saw their trust, he said to the paralyzed man, “Courage, son! Your sins are forgiven.” 3 On seeing this, some of the Torah-teachers said among themselves, “This man is "/>
          <p:cNvSpPr txBox="1">
            <a:spLocks noGrp="1"/>
          </p:cNvSpPr>
          <p:nvPr>
            <p:ph type="subTitle" idx="4294967295"/>
          </p:nvPr>
        </p:nvSpPr>
        <p:spPr>
          <a:xfrm>
            <a:off x="1207725" y="1568549"/>
            <a:ext cx="9776550" cy="4996674"/>
          </a:xfrm>
          <a:prstGeom prst="rect">
            <a:avLst/>
          </a:prstGeom>
          <a:effectLst>
            <a:reflection stA="50000" endPos="40000" dir="5400000" sy="-100000" algn="bl" rotWithShape="0"/>
          </a:effectLst>
        </p:spPr>
        <p:txBody>
          <a:bodyPr>
            <a:normAutofit/>
          </a:bodyPr>
          <a:lstStyle>
            <a:lvl1pPr marL="0" indent="0" algn="ctr" defTabSz="457200">
              <a:spcBef>
                <a:spcPts val="700"/>
              </a:spcBef>
              <a:defRPr sz="2500">
                <a:latin typeface="Roxborough CF Bold"/>
                <a:ea typeface="Roxborough CF Bold"/>
                <a:cs typeface="Roxborough CF Bold"/>
                <a:sym typeface="Roxborough CF Bold"/>
              </a:defRPr>
            </a:lvl1pPr>
          </a:lstStyle>
          <a:p>
            <a:r>
              <a:t>Matthew 9:2  Some people brought him a paralyzed man lying on a mattress. When Yeshua saw their trust, he said to the paralyzed man, “Courage, son! Your sins are forgiven.” 3 On seeing this, some of the Torah-teachers said among themselves, “This man is blaspheming!” 4 Yeshua, knowing what they were thinking, said, “Why are you entertaining evil thoughts in your hearts? 5 Tell me, which is easier to say — ‘Your sins are forgiven’ or ‘Get up and walk’? 6 But look! I will prove to you that the Son of Man has authority on earth to forgive sins.” He then said to the paralyzed man, “Get up, pick up your mattress, and go home!”</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75"/>
                                        </p:tgtEl>
                                        <p:attrNameLst>
                                          <p:attrName>style.visibility</p:attrName>
                                        </p:attrNameLst>
                                      </p:cBhvr>
                                      <p:to>
                                        <p:strVal val="visible"/>
                                      </p:to>
                                    </p:set>
                                    <p:anim calcmode="lin" valueType="num">
                                      <p:cBhvr>
                                        <p:cTn id="7" dur="1000" fill="hold"/>
                                        <p:tgtEl>
                                          <p:spTgt spid="175"/>
                                        </p:tgtEl>
                                        <p:attrNameLst>
                                          <p:attrName>ppt_x</p:attrName>
                                        </p:attrNameLst>
                                      </p:cBhvr>
                                      <p:tavLst>
                                        <p:tav tm="0">
                                          <p:val>
                                            <p:strVal val="#ppt_x"/>
                                          </p:val>
                                        </p:tav>
                                        <p:tav tm="100000">
                                          <p:val>
                                            <p:strVal val="#ppt_x"/>
                                          </p:val>
                                        </p:tav>
                                      </p:tavLst>
                                    </p:anim>
                                    <p:anim calcmode="lin" valueType="num">
                                      <p:cBhvr>
                                        <p:cTn id="8" dur="1000" fill="hold"/>
                                        <p:tgtEl>
                                          <p:spTgt spid="175"/>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76">
                                            <p:bg/>
                                          </p:spTgt>
                                        </p:tgtEl>
                                        <p:attrNameLst>
                                          <p:attrName>style.visibility</p:attrName>
                                        </p:attrNameLst>
                                      </p:cBhvr>
                                      <p:to>
                                        <p:strVal val="visible"/>
                                      </p:to>
                                    </p:set>
                                    <p:anim calcmode="lin" valueType="num">
                                      <p:cBhvr>
                                        <p:cTn id="12" dur="1000" fill="hold"/>
                                        <p:tgtEl>
                                          <p:spTgt spid="176">
                                            <p:bg/>
                                          </p:spTgt>
                                        </p:tgtEl>
                                        <p:attrNameLst>
                                          <p:attrName>ppt_x</p:attrName>
                                        </p:attrNameLst>
                                      </p:cBhvr>
                                      <p:tavLst>
                                        <p:tav tm="0">
                                          <p:val>
                                            <p:strVal val="#ppt_x"/>
                                          </p:val>
                                        </p:tav>
                                        <p:tav tm="100000">
                                          <p:val>
                                            <p:strVal val="#ppt_x"/>
                                          </p:val>
                                        </p:tav>
                                      </p:tavLst>
                                    </p:anim>
                                    <p:anim calcmode="lin" valueType="num">
                                      <p:cBhvr>
                                        <p:cTn id="13" dur="1000" fill="hold"/>
                                        <p:tgtEl>
                                          <p:spTgt spid="176">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76">
                                            <p:txEl>
                                              <p:pRg st="0" end="0"/>
                                            </p:txEl>
                                          </p:spTgt>
                                        </p:tgtEl>
                                        <p:attrNameLst>
                                          <p:attrName>style.visibility</p:attrName>
                                        </p:attrNameLst>
                                      </p:cBhvr>
                                      <p:to>
                                        <p:strVal val="visible"/>
                                      </p:to>
                                    </p:set>
                                    <p:anim calcmode="lin" valueType="num">
                                      <p:cBhvr>
                                        <p:cTn id="16" dur="1000" fill="hold"/>
                                        <p:tgtEl>
                                          <p:spTgt spid="176">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76">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71"/>
                                        </p:tgtEl>
                                        <p:attrNameLst>
                                          <p:attrName>style.visibility</p:attrName>
                                        </p:attrNameLst>
                                      </p:cBhvr>
                                      <p:to>
                                        <p:strVal val="visible"/>
                                      </p:to>
                                    </p:set>
                                    <p:anim calcmode="lin" valueType="num">
                                      <p:cBhvr>
                                        <p:cTn id="21" dur="500" fill="hold"/>
                                        <p:tgtEl>
                                          <p:spTgt spid="171"/>
                                        </p:tgtEl>
                                        <p:attrNameLst>
                                          <p:attrName>ppt_w</p:attrName>
                                        </p:attrNameLst>
                                      </p:cBhvr>
                                      <p:tavLst>
                                        <p:tav tm="0">
                                          <p:val>
                                            <p:fltVal val="0"/>
                                          </p:val>
                                        </p:tav>
                                        <p:tav tm="100000">
                                          <p:val>
                                            <p:strVal val="#ppt_w"/>
                                          </p:val>
                                        </p:tav>
                                      </p:tavLst>
                                    </p:anim>
                                    <p:anim calcmode="lin" valueType="num">
                                      <p:cBhvr>
                                        <p:cTn id="22" dur="500" fill="hold"/>
                                        <p:tgtEl>
                                          <p:spTgt spid="17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 grpId="3" animBg="1" advAuto="0"/>
      <p:bldP spid="175" grpId="1" animBg="1" advAuto="0"/>
      <p:bldP spid="176" grpId="2" build="p" animBg="1" advAuto="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78"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81" name="Group"/>
          <p:cNvGrpSpPr/>
          <p:nvPr/>
        </p:nvGrpSpPr>
        <p:grpSpPr>
          <a:xfrm>
            <a:off x="12571412" y="3670300"/>
            <a:ext cx="12701" cy="1"/>
            <a:chOff x="0" y="0"/>
            <a:chExt cx="12700" cy="0"/>
          </a:xfrm>
        </p:grpSpPr>
        <p:sp>
          <p:nvSpPr>
            <p:cNvPr id="17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8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82" name="Forgiveness of Sins"/>
          <p:cNvSpPr txBox="1">
            <a:spLocks noGrp="1"/>
          </p:cNvSpPr>
          <p:nvPr>
            <p:ph type="ctrTitle" idx="4294967295"/>
          </p:nvPr>
        </p:nvSpPr>
        <p:spPr>
          <a:xfrm>
            <a:off x="1135562" y="291916"/>
            <a:ext cx="10964863" cy="1330326"/>
          </a:xfrm>
          <a:prstGeom prst="rect">
            <a:avLst/>
          </a:prstGeom>
        </p:spPr>
        <p:txBody>
          <a:bodyPr anchor="b">
            <a:normAutofit/>
          </a:bodyPr>
          <a:lstStyle>
            <a:lvl1pPr algn="ctr" defTabSz="850391">
              <a:lnSpc>
                <a:spcPct val="80000"/>
              </a:lnSpc>
              <a:defRPr sz="7440"/>
            </a:lvl1pPr>
          </a:lstStyle>
          <a:p>
            <a:r>
              <a:t>Forgiveness of Sins</a:t>
            </a:r>
          </a:p>
        </p:txBody>
      </p:sp>
      <p:sp>
        <p:nvSpPr>
          <p:cNvPr id="183" name="Psalms 32:3 When I kept silence, my bones wasted away Through my [a]groaning all the day long. 4 For day and night thy hand was heavy upon me: My moisture was changed [b]as with the drought of summer. Selah 5 I acknowledged my sin unto thee, And mine ini"/>
          <p:cNvSpPr txBox="1">
            <a:spLocks noGrp="1"/>
          </p:cNvSpPr>
          <p:nvPr>
            <p:ph type="subTitle" idx="4294967295"/>
          </p:nvPr>
        </p:nvSpPr>
        <p:spPr>
          <a:xfrm>
            <a:off x="1207725" y="1568549"/>
            <a:ext cx="9776550" cy="4996674"/>
          </a:xfrm>
          <a:prstGeom prst="rect">
            <a:avLst/>
          </a:prstGeom>
          <a:effectLst>
            <a:reflection stA="50000" endPos="40000" dir="5400000" sy="-100000" algn="bl" rotWithShape="0"/>
          </a:effectLst>
        </p:spPr>
        <p:txBody>
          <a:bodyPr>
            <a:normAutofit/>
          </a:bodyPr>
          <a:lstStyle>
            <a:lvl1pPr marL="0" indent="0" algn="ctr" defTabSz="585215">
              <a:spcBef>
                <a:spcPts val="800"/>
              </a:spcBef>
              <a:defRPr sz="3200">
                <a:latin typeface="Roxborough CF Bold"/>
                <a:ea typeface="Roxborough CF Bold"/>
                <a:cs typeface="Roxborough CF Bold"/>
                <a:sym typeface="Roxborough CF Bold"/>
              </a:defRPr>
            </a:lvl1pPr>
          </a:lstStyle>
          <a:p>
            <a:r>
              <a:t>Psalms 32:3 When I kept silence, my bones wasted away Through my [a]groaning all the day long. 4 For day and night thy hand was heavy upon me: My moisture was changed [b]as with the drought of summer. Selah 5 I acknowledged my sin unto thee, And mine iniquity did I not hide: I said, I will confess my transgressions unto Jehovah;And thou forgavest the iniquity of my sin. </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82"/>
                                        </p:tgtEl>
                                        <p:attrNameLst>
                                          <p:attrName>style.visibility</p:attrName>
                                        </p:attrNameLst>
                                      </p:cBhvr>
                                      <p:to>
                                        <p:strVal val="visible"/>
                                      </p:to>
                                    </p:set>
                                    <p:anim calcmode="lin" valueType="num">
                                      <p:cBhvr>
                                        <p:cTn id="7" dur="1000" fill="hold"/>
                                        <p:tgtEl>
                                          <p:spTgt spid="182"/>
                                        </p:tgtEl>
                                        <p:attrNameLst>
                                          <p:attrName>ppt_x</p:attrName>
                                        </p:attrNameLst>
                                      </p:cBhvr>
                                      <p:tavLst>
                                        <p:tav tm="0">
                                          <p:val>
                                            <p:strVal val="#ppt_x"/>
                                          </p:val>
                                        </p:tav>
                                        <p:tav tm="100000">
                                          <p:val>
                                            <p:strVal val="#ppt_x"/>
                                          </p:val>
                                        </p:tav>
                                      </p:tavLst>
                                    </p:anim>
                                    <p:anim calcmode="lin" valueType="num">
                                      <p:cBhvr>
                                        <p:cTn id="8" dur="1000" fill="hold"/>
                                        <p:tgtEl>
                                          <p:spTgt spid="182"/>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83">
                                            <p:bg/>
                                          </p:spTgt>
                                        </p:tgtEl>
                                        <p:attrNameLst>
                                          <p:attrName>style.visibility</p:attrName>
                                        </p:attrNameLst>
                                      </p:cBhvr>
                                      <p:to>
                                        <p:strVal val="visible"/>
                                      </p:to>
                                    </p:set>
                                    <p:anim calcmode="lin" valueType="num">
                                      <p:cBhvr>
                                        <p:cTn id="12" dur="1000" fill="hold"/>
                                        <p:tgtEl>
                                          <p:spTgt spid="183">
                                            <p:bg/>
                                          </p:spTgt>
                                        </p:tgtEl>
                                        <p:attrNameLst>
                                          <p:attrName>ppt_x</p:attrName>
                                        </p:attrNameLst>
                                      </p:cBhvr>
                                      <p:tavLst>
                                        <p:tav tm="0">
                                          <p:val>
                                            <p:strVal val="#ppt_x"/>
                                          </p:val>
                                        </p:tav>
                                        <p:tav tm="100000">
                                          <p:val>
                                            <p:strVal val="#ppt_x"/>
                                          </p:val>
                                        </p:tav>
                                      </p:tavLst>
                                    </p:anim>
                                    <p:anim calcmode="lin" valueType="num">
                                      <p:cBhvr>
                                        <p:cTn id="13" dur="1000" fill="hold"/>
                                        <p:tgtEl>
                                          <p:spTgt spid="183">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83">
                                            <p:txEl>
                                              <p:pRg st="0" end="0"/>
                                            </p:txEl>
                                          </p:spTgt>
                                        </p:tgtEl>
                                        <p:attrNameLst>
                                          <p:attrName>style.visibility</p:attrName>
                                        </p:attrNameLst>
                                      </p:cBhvr>
                                      <p:to>
                                        <p:strVal val="visible"/>
                                      </p:to>
                                    </p:set>
                                    <p:anim calcmode="lin" valueType="num">
                                      <p:cBhvr>
                                        <p:cTn id="16" dur="1000" fill="hold"/>
                                        <p:tgtEl>
                                          <p:spTgt spid="18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83">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78"/>
                                        </p:tgtEl>
                                        <p:attrNameLst>
                                          <p:attrName>style.visibility</p:attrName>
                                        </p:attrNameLst>
                                      </p:cBhvr>
                                      <p:to>
                                        <p:strVal val="visible"/>
                                      </p:to>
                                    </p:set>
                                    <p:anim calcmode="lin" valueType="num">
                                      <p:cBhvr>
                                        <p:cTn id="21" dur="500" fill="hold"/>
                                        <p:tgtEl>
                                          <p:spTgt spid="178"/>
                                        </p:tgtEl>
                                        <p:attrNameLst>
                                          <p:attrName>ppt_w</p:attrName>
                                        </p:attrNameLst>
                                      </p:cBhvr>
                                      <p:tavLst>
                                        <p:tav tm="0">
                                          <p:val>
                                            <p:fltVal val="0"/>
                                          </p:val>
                                        </p:tav>
                                        <p:tav tm="100000">
                                          <p:val>
                                            <p:strVal val="#ppt_w"/>
                                          </p:val>
                                        </p:tav>
                                      </p:tavLst>
                                    </p:anim>
                                    <p:anim calcmode="lin" valueType="num">
                                      <p:cBhvr>
                                        <p:cTn id="22" dur="500" fill="hold"/>
                                        <p:tgtEl>
                                          <p:spTgt spid="17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 grpId="3" animBg="1" advAuto="0"/>
      <p:bldP spid="182" grpId="1" animBg="1" advAuto="0"/>
      <p:bldP spid="183" grpId="2" build="p" animBg="1" advAuto="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85"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88" name="Group"/>
          <p:cNvGrpSpPr/>
          <p:nvPr/>
        </p:nvGrpSpPr>
        <p:grpSpPr>
          <a:xfrm>
            <a:off x="12571412" y="3670300"/>
            <a:ext cx="12701" cy="1"/>
            <a:chOff x="0" y="0"/>
            <a:chExt cx="12700" cy="0"/>
          </a:xfrm>
        </p:grpSpPr>
        <p:sp>
          <p:nvSpPr>
            <p:cNvPr id="186"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87"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89" name="Forgiveness of Sins"/>
          <p:cNvSpPr txBox="1">
            <a:spLocks noGrp="1"/>
          </p:cNvSpPr>
          <p:nvPr>
            <p:ph type="ctrTitle" idx="4294967295"/>
          </p:nvPr>
        </p:nvSpPr>
        <p:spPr>
          <a:xfrm>
            <a:off x="1135562" y="291916"/>
            <a:ext cx="10964863" cy="1330326"/>
          </a:xfrm>
          <a:prstGeom prst="rect">
            <a:avLst/>
          </a:prstGeom>
        </p:spPr>
        <p:txBody>
          <a:bodyPr anchor="b">
            <a:normAutofit/>
          </a:bodyPr>
          <a:lstStyle>
            <a:lvl1pPr algn="ctr" defTabSz="850391">
              <a:lnSpc>
                <a:spcPct val="80000"/>
              </a:lnSpc>
              <a:defRPr sz="7440"/>
            </a:lvl1pPr>
          </a:lstStyle>
          <a:p>
            <a:r>
              <a:t>Forgiveness of Sins</a:t>
            </a:r>
          </a:p>
        </p:txBody>
      </p:sp>
      <p:sp>
        <p:nvSpPr>
          <p:cNvPr id="190" name="2 Samuel 12:5 David burned with anger against the man. “I solemnly swear, as the Lord lives,” he said to Nathan, “the man who did this certainly deserves to die! 6 And he must pay back four times the price of the lamb because he did this and had no pity."/>
          <p:cNvSpPr txBox="1">
            <a:spLocks noGrp="1"/>
          </p:cNvSpPr>
          <p:nvPr>
            <p:ph type="subTitle" idx="4294967295"/>
          </p:nvPr>
        </p:nvSpPr>
        <p:spPr>
          <a:xfrm>
            <a:off x="1207725" y="1568549"/>
            <a:ext cx="9776550" cy="4996674"/>
          </a:xfrm>
          <a:prstGeom prst="rect">
            <a:avLst/>
          </a:prstGeom>
          <a:effectLst>
            <a:reflection stA="50000" endPos="40000" dir="5400000" sy="-100000" algn="bl" rotWithShape="0"/>
          </a:effectLst>
        </p:spPr>
        <p:txBody>
          <a:bodyPr>
            <a:normAutofit/>
          </a:bodyPr>
          <a:lstStyle>
            <a:lvl1pPr marL="0" indent="0" algn="ctr" defTabSz="676655">
              <a:spcBef>
                <a:spcPts val="1000"/>
              </a:spcBef>
              <a:defRPr sz="3700">
                <a:latin typeface="Roxborough CF Bold"/>
                <a:ea typeface="Roxborough CF Bold"/>
                <a:cs typeface="Roxborough CF Bold"/>
                <a:sym typeface="Roxborough CF Bold"/>
              </a:defRPr>
            </a:lvl1pPr>
          </a:lstStyle>
          <a:p>
            <a:r>
              <a:t>2 Samuel 12:5 David burned with anger against the man. “I solemnly swear, as the Lord lives,” he said to Nathan, “the man who did this certainly deserves to die! 6 And he must pay back four times the price of the lamb because he did this and had no pity.</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89"/>
                                        </p:tgtEl>
                                        <p:attrNameLst>
                                          <p:attrName>style.visibility</p:attrName>
                                        </p:attrNameLst>
                                      </p:cBhvr>
                                      <p:to>
                                        <p:strVal val="visible"/>
                                      </p:to>
                                    </p:set>
                                    <p:anim calcmode="lin" valueType="num">
                                      <p:cBhvr>
                                        <p:cTn id="7" dur="1000" fill="hold"/>
                                        <p:tgtEl>
                                          <p:spTgt spid="189"/>
                                        </p:tgtEl>
                                        <p:attrNameLst>
                                          <p:attrName>ppt_x</p:attrName>
                                        </p:attrNameLst>
                                      </p:cBhvr>
                                      <p:tavLst>
                                        <p:tav tm="0">
                                          <p:val>
                                            <p:strVal val="#ppt_x"/>
                                          </p:val>
                                        </p:tav>
                                        <p:tav tm="100000">
                                          <p:val>
                                            <p:strVal val="#ppt_x"/>
                                          </p:val>
                                        </p:tav>
                                      </p:tavLst>
                                    </p:anim>
                                    <p:anim calcmode="lin" valueType="num">
                                      <p:cBhvr>
                                        <p:cTn id="8" dur="1000" fill="hold"/>
                                        <p:tgtEl>
                                          <p:spTgt spid="189"/>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90">
                                            <p:bg/>
                                          </p:spTgt>
                                        </p:tgtEl>
                                        <p:attrNameLst>
                                          <p:attrName>style.visibility</p:attrName>
                                        </p:attrNameLst>
                                      </p:cBhvr>
                                      <p:to>
                                        <p:strVal val="visible"/>
                                      </p:to>
                                    </p:set>
                                    <p:anim calcmode="lin" valueType="num">
                                      <p:cBhvr>
                                        <p:cTn id="12" dur="1000" fill="hold"/>
                                        <p:tgtEl>
                                          <p:spTgt spid="190">
                                            <p:bg/>
                                          </p:spTgt>
                                        </p:tgtEl>
                                        <p:attrNameLst>
                                          <p:attrName>ppt_x</p:attrName>
                                        </p:attrNameLst>
                                      </p:cBhvr>
                                      <p:tavLst>
                                        <p:tav tm="0">
                                          <p:val>
                                            <p:strVal val="#ppt_x"/>
                                          </p:val>
                                        </p:tav>
                                        <p:tav tm="100000">
                                          <p:val>
                                            <p:strVal val="#ppt_x"/>
                                          </p:val>
                                        </p:tav>
                                      </p:tavLst>
                                    </p:anim>
                                    <p:anim calcmode="lin" valueType="num">
                                      <p:cBhvr>
                                        <p:cTn id="13" dur="1000" fill="hold"/>
                                        <p:tgtEl>
                                          <p:spTgt spid="190">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90">
                                            <p:txEl>
                                              <p:pRg st="0" end="0"/>
                                            </p:txEl>
                                          </p:spTgt>
                                        </p:tgtEl>
                                        <p:attrNameLst>
                                          <p:attrName>style.visibility</p:attrName>
                                        </p:attrNameLst>
                                      </p:cBhvr>
                                      <p:to>
                                        <p:strVal val="visible"/>
                                      </p:to>
                                    </p:set>
                                    <p:anim calcmode="lin" valueType="num">
                                      <p:cBhvr>
                                        <p:cTn id="16" dur="1000" fill="hold"/>
                                        <p:tgtEl>
                                          <p:spTgt spid="190">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90">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85"/>
                                        </p:tgtEl>
                                        <p:attrNameLst>
                                          <p:attrName>style.visibility</p:attrName>
                                        </p:attrNameLst>
                                      </p:cBhvr>
                                      <p:to>
                                        <p:strVal val="visible"/>
                                      </p:to>
                                    </p:set>
                                    <p:anim calcmode="lin" valueType="num">
                                      <p:cBhvr>
                                        <p:cTn id="21" dur="500" fill="hold"/>
                                        <p:tgtEl>
                                          <p:spTgt spid="185"/>
                                        </p:tgtEl>
                                        <p:attrNameLst>
                                          <p:attrName>ppt_w</p:attrName>
                                        </p:attrNameLst>
                                      </p:cBhvr>
                                      <p:tavLst>
                                        <p:tav tm="0">
                                          <p:val>
                                            <p:fltVal val="0"/>
                                          </p:val>
                                        </p:tav>
                                        <p:tav tm="100000">
                                          <p:val>
                                            <p:strVal val="#ppt_w"/>
                                          </p:val>
                                        </p:tav>
                                      </p:tavLst>
                                    </p:anim>
                                    <p:anim calcmode="lin" valueType="num">
                                      <p:cBhvr>
                                        <p:cTn id="22" dur="500" fill="hold"/>
                                        <p:tgtEl>
                                          <p:spTgt spid="18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 grpId="3" animBg="1" advAuto="0"/>
      <p:bldP spid="189" grpId="1" animBg="1" advAuto="0"/>
      <p:bldP spid="190" grpId="2" build="p" animBg="1" advAuto="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92"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195" name="Group"/>
          <p:cNvGrpSpPr/>
          <p:nvPr/>
        </p:nvGrpSpPr>
        <p:grpSpPr>
          <a:xfrm>
            <a:off x="12571412" y="3670300"/>
            <a:ext cx="12701" cy="1"/>
            <a:chOff x="0" y="0"/>
            <a:chExt cx="12700" cy="0"/>
          </a:xfrm>
        </p:grpSpPr>
        <p:sp>
          <p:nvSpPr>
            <p:cNvPr id="193"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194"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196" name="Forgiveness of Sins"/>
          <p:cNvSpPr txBox="1">
            <a:spLocks noGrp="1"/>
          </p:cNvSpPr>
          <p:nvPr>
            <p:ph type="ctrTitle" idx="4294967295"/>
          </p:nvPr>
        </p:nvSpPr>
        <p:spPr>
          <a:xfrm>
            <a:off x="1135562" y="291916"/>
            <a:ext cx="10964863" cy="1330326"/>
          </a:xfrm>
          <a:prstGeom prst="rect">
            <a:avLst/>
          </a:prstGeom>
        </p:spPr>
        <p:txBody>
          <a:bodyPr anchor="b">
            <a:normAutofit/>
          </a:bodyPr>
          <a:lstStyle>
            <a:lvl1pPr algn="ctr" defTabSz="850391">
              <a:lnSpc>
                <a:spcPct val="80000"/>
              </a:lnSpc>
              <a:defRPr sz="7440"/>
            </a:lvl1pPr>
          </a:lstStyle>
          <a:p>
            <a:r>
              <a:t>Forgiveness of Sins</a:t>
            </a:r>
          </a:p>
        </p:txBody>
      </p:sp>
      <p:sp>
        <p:nvSpPr>
          <p:cNvPr id="197" name="2 Samuel 12:13 Then David said to Nathan, “I have sinned against the Lord.” Nathan replied, “The Lord has taken away your sin; you will not die."/>
          <p:cNvSpPr txBox="1">
            <a:spLocks noGrp="1"/>
          </p:cNvSpPr>
          <p:nvPr>
            <p:ph type="subTitle" idx="4294967295"/>
          </p:nvPr>
        </p:nvSpPr>
        <p:spPr>
          <a:xfrm>
            <a:off x="1207725" y="1568549"/>
            <a:ext cx="9776550" cy="4996674"/>
          </a:xfrm>
          <a:prstGeom prst="rect">
            <a:avLst/>
          </a:prstGeom>
          <a:effectLst>
            <a:reflection stA="50000" endPos="40000" dir="5400000" sy="-100000" algn="bl" rotWithShape="0"/>
          </a:effectLst>
        </p:spPr>
        <p:txBody>
          <a:bodyPr>
            <a:normAutofit/>
          </a:bodyPr>
          <a:lstStyle>
            <a:lvl1pPr marL="0" indent="0" algn="ctr">
              <a:defRPr sz="5000">
                <a:latin typeface="Roxborough CF Bold"/>
                <a:ea typeface="Roxborough CF Bold"/>
                <a:cs typeface="Roxborough CF Bold"/>
                <a:sym typeface="Roxborough CF Bold"/>
              </a:defRPr>
            </a:lvl1pPr>
          </a:lstStyle>
          <a:p>
            <a:r>
              <a:t>2 Samuel 12:13 Then David said to Nathan, “I have sinned against the Lord.” Nathan replied, “The Lord has taken away your sin; you will not die.</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196"/>
                                        </p:tgtEl>
                                        <p:attrNameLst>
                                          <p:attrName>style.visibility</p:attrName>
                                        </p:attrNameLst>
                                      </p:cBhvr>
                                      <p:to>
                                        <p:strVal val="visible"/>
                                      </p:to>
                                    </p:set>
                                    <p:anim calcmode="lin" valueType="num">
                                      <p:cBhvr>
                                        <p:cTn id="7" dur="1000" fill="hold"/>
                                        <p:tgtEl>
                                          <p:spTgt spid="196"/>
                                        </p:tgtEl>
                                        <p:attrNameLst>
                                          <p:attrName>ppt_x</p:attrName>
                                        </p:attrNameLst>
                                      </p:cBhvr>
                                      <p:tavLst>
                                        <p:tav tm="0">
                                          <p:val>
                                            <p:strVal val="#ppt_x"/>
                                          </p:val>
                                        </p:tav>
                                        <p:tav tm="100000">
                                          <p:val>
                                            <p:strVal val="#ppt_x"/>
                                          </p:val>
                                        </p:tav>
                                      </p:tavLst>
                                    </p:anim>
                                    <p:anim calcmode="lin" valueType="num">
                                      <p:cBhvr>
                                        <p:cTn id="8" dur="1000" fill="hold"/>
                                        <p:tgtEl>
                                          <p:spTgt spid="196"/>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197">
                                            <p:bg/>
                                          </p:spTgt>
                                        </p:tgtEl>
                                        <p:attrNameLst>
                                          <p:attrName>style.visibility</p:attrName>
                                        </p:attrNameLst>
                                      </p:cBhvr>
                                      <p:to>
                                        <p:strVal val="visible"/>
                                      </p:to>
                                    </p:set>
                                    <p:anim calcmode="lin" valueType="num">
                                      <p:cBhvr>
                                        <p:cTn id="12" dur="1000" fill="hold"/>
                                        <p:tgtEl>
                                          <p:spTgt spid="197">
                                            <p:bg/>
                                          </p:spTgt>
                                        </p:tgtEl>
                                        <p:attrNameLst>
                                          <p:attrName>ppt_x</p:attrName>
                                        </p:attrNameLst>
                                      </p:cBhvr>
                                      <p:tavLst>
                                        <p:tav tm="0">
                                          <p:val>
                                            <p:strVal val="#ppt_x"/>
                                          </p:val>
                                        </p:tav>
                                        <p:tav tm="100000">
                                          <p:val>
                                            <p:strVal val="#ppt_x"/>
                                          </p:val>
                                        </p:tav>
                                      </p:tavLst>
                                    </p:anim>
                                    <p:anim calcmode="lin" valueType="num">
                                      <p:cBhvr>
                                        <p:cTn id="13" dur="1000" fill="hold"/>
                                        <p:tgtEl>
                                          <p:spTgt spid="197">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197">
                                            <p:txEl>
                                              <p:pRg st="0" end="0"/>
                                            </p:txEl>
                                          </p:spTgt>
                                        </p:tgtEl>
                                        <p:attrNameLst>
                                          <p:attrName>style.visibility</p:attrName>
                                        </p:attrNameLst>
                                      </p:cBhvr>
                                      <p:to>
                                        <p:strVal val="visible"/>
                                      </p:to>
                                    </p:set>
                                    <p:anim calcmode="lin" valueType="num">
                                      <p:cBhvr>
                                        <p:cTn id="16" dur="1000" fill="hold"/>
                                        <p:tgtEl>
                                          <p:spTgt spid="197">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97">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92"/>
                                        </p:tgtEl>
                                        <p:attrNameLst>
                                          <p:attrName>style.visibility</p:attrName>
                                        </p:attrNameLst>
                                      </p:cBhvr>
                                      <p:to>
                                        <p:strVal val="visible"/>
                                      </p:to>
                                    </p:set>
                                    <p:anim calcmode="lin" valueType="num">
                                      <p:cBhvr>
                                        <p:cTn id="21" dur="500" fill="hold"/>
                                        <p:tgtEl>
                                          <p:spTgt spid="192"/>
                                        </p:tgtEl>
                                        <p:attrNameLst>
                                          <p:attrName>ppt_w</p:attrName>
                                        </p:attrNameLst>
                                      </p:cBhvr>
                                      <p:tavLst>
                                        <p:tav tm="0">
                                          <p:val>
                                            <p:fltVal val="0"/>
                                          </p:val>
                                        </p:tav>
                                        <p:tav tm="100000">
                                          <p:val>
                                            <p:strVal val="#ppt_w"/>
                                          </p:val>
                                        </p:tav>
                                      </p:tavLst>
                                    </p:anim>
                                    <p:anim calcmode="lin" valueType="num">
                                      <p:cBhvr>
                                        <p:cTn id="22" dur="500" fill="hold"/>
                                        <p:tgtEl>
                                          <p:spTgt spid="19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 grpId="3" animBg="1" advAuto="0"/>
      <p:bldP spid="196" grpId="1" animBg="1" advAuto="0"/>
      <p:bldP spid="197" grpId="2" build="p" animBg="1" advAuto="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199"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202" name="Group"/>
          <p:cNvGrpSpPr/>
          <p:nvPr/>
        </p:nvGrpSpPr>
        <p:grpSpPr>
          <a:xfrm>
            <a:off x="12571412" y="3670300"/>
            <a:ext cx="12701" cy="1"/>
            <a:chOff x="0" y="0"/>
            <a:chExt cx="12700" cy="0"/>
          </a:xfrm>
        </p:grpSpPr>
        <p:sp>
          <p:nvSpPr>
            <p:cNvPr id="200"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201"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203" name="The Lord’s Supper"/>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The Lord’s Supper</a:t>
            </a:r>
          </a:p>
        </p:txBody>
      </p:sp>
      <p:sp>
        <p:nvSpPr>
          <p:cNvPr id="204" name="1 Corinthians 11:27 Therefore, whoever eats the Lord’s bread or drinks the Lord’s cup in an unworthy manner will be guilty of desecrating the body and blood of the Lord! 28 So let a person examine himself first, and then he may eat of the bread and drink"/>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lvl1pPr marL="0" indent="0" algn="ctr" defTabSz="502920">
              <a:spcBef>
                <a:spcPts val="700"/>
              </a:spcBef>
              <a:defRPr sz="2750">
                <a:latin typeface="Roxborough CF Bold"/>
                <a:ea typeface="Roxborough CF Bold"/>
                <a:cs typeface="Roxborough CF Bold"/>
                <a:sym typeface="Roxborough CF Bold"/>
              </a:defRPr>
            </a:lvl1pPr>
          </a:lstStyle>
          <a:p>
            <a:r>
              <a:t>1 Corinthians 11:27 Therefore, whoever eats the Lord’s bread or drinks the Lord’s cup in an unworthy manner will be guilty of desecrating the body and blood of the Lord! 28 So let a person examine himself first, and then he may eat of the bread and drink from the cup; 29 for a person who eats and drinks without recognizing the body eats and drinks judgment upon himself. 30 This is why many among you are weak and sick, and some have died!</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203"/>
                                        </p:tgtEl>
                                        <p:attrNameLst>
                                          <p:attrName>style.visibility</p:attrName>
                                        </p:attrNameLst>
                                      </p:cBhvr>
                                      <p:to>
                                        <p:strVal val="visible"/>
                                      </p:to>
                                    </p:set>
                                    <p:anim calcmode="lin" valueType="num">
                                      <p:cBhvr>
                                        <p:cTn id="7" dur="1000" fill="hold"/>
                                        <p:tgtEl>
                                          <p:spTgt spid="203"/>
                                        </p:tgtEl>
                                        <p:attrNameLst>
                                          <p:attrName>ppt_x</p:attrName>
                                        </p:attrNameLst>
                                      </p:cBhvr>
                                      <p:tavLst>
                                        <p:tav tm="0">
                                          <p:val>
                                            <p:strVal val="#ppt_x"/>
                                          </p:val>
                                        </p:tav>
                                        <p:tav tm="100000">
                                          <p:val>
                                            <p:strVal val="#ppt_x"/>
                                          </p:val>
                                        </p:tav>
                                      </p:tavLst>
                                    </p:anim>
                                    <p:anim calcmode="lin" valueType="num">
                                      <p:cBhvr>
                                        <p:cTn id="8" dur="1000" fill="hold"/>
                                        <p:tgtEl>
                                          <p:spTgt spid="203"/>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204">
                                            <p:bg/>
                                          </p:spTgt>
                                        </p:tgtEl>
                                        <p:attrNameLst>
                                          <p:attrName>style.visibility</p:attrName>
                                        </p:attrNameLst>
                                      </p:cBhvr>
                                      <p:to>
                                        <p:strVal val="visible"/>
                                      </p:to>
                                    </p:set>
                                    <p:anim calcmode="lin" valueType="num">
                                      <p:cBhvr>
                                        <p:cTn id="12" dur="1000" fill="hold"/>
                                        <p:tgtEl>
                                          <p:spTgt spid="204">
                                            <p:bg/>
                                          </p:spTgt>
                                        </p:tgtEl>
                                        <p:attrNameLst>
                                          <p:attrName>ppt_x</p:attrName>
                                        </p:attrNameLst>
                                      </p:cBhvr>
                                      <p:tavLst>
                                        <p:tav tm="0">
                                          <p:val>
                                            <p:strVal val="#ppt_x"/>
                                          </p:val>
                                        </p:tav>
                                        <p:tav tm="100000">
                                          <p:val>
                                            <p:strVal val="#ppt_x"/>
                                          </p:val>
                                        </p:tav>
                                      </p:tavLst>
                                    </p:anim>
                                    <p:anim calcmode="lin" valueType="num">
                                      <p:cBhvr>
                                        <p:cTn id="13" dur="1000" fill="hold"/>
                                        <p:tgtEl>
                                          <p:spTgt spid="204">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204">
                                            <p:txEl>
                                              <p:pRg st="0" end="0"/>
                                            </p:txEl>
                                          </p:spTgt>
                                        </p:tgtEl>
                                        <p:attrNameLst>
                                          <p:attrName>style.visibility</p:attrName>
                                        </p:attrNameLst>
                                      </p:cBhvr>
                                      <p:to>
                                        <p:strVal val="visible"/>
                                      </p:to>
                                    </p:set>
                                    <p:anim calcmode="lin" valueType="num">
                                      <p:cBhvr>
                                        <p:cTn id="16" dur="1000" fill="hold"/>
                                        <p:tgtEl>
                                          <p:spTgt spid="204">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204">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199"/>
                                        </p:tgtEl>
                                        <p:attrNameLst>
                                          <p:attrName>style.visibility</p:attrName>
                                        </p:attrNameLst>
                                      </p:cBhvr>
                                      <p:to>
                                        <p:strVal val="visible"/>
                                      </p:to>
                                    </p:set>
                                    <p:anim calcmode="lin" valueType="num">
                                      <p:cBhvr>
                                        <p:cTn id="21" dur="500" fill="hold"/>
                                        <p:tgtEl>
                                          <p:spTgt spid="199"/>
                                        </p:tgtEl>
                                        <p:attrNameLst>
                                          <p:attrName>ppt_w</p:attrName>
                                        </p:attrNameLst>
                                      </p:cBhvr>
                                      <p:tavLst>
                                        <p:tav tm="0">
                                          <p:val>
                                            <p:fltVal val="0"/>
                                          </p:val>
                                        </p:tav>
                                        <p:tav tm="100000">
                                          <p:val>
                                            <p:strVal val="#ppt_w"/>
                                          </p:val>
                                        </p:tav>
                                      </p:tavLst>
                                    </p:anim>
                                    <p:anim calcmode="lin" valueType="num">
                                      <p:cBhvr>
                                        <p:cTn id="22" dur="500" fill="hold"/>
                                        <p:tgtEl>
                                          <p:spTgt spid="19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 grpId="3" animBg="1" advAuto="0"/>
      <p:bldP spid="203" grpId="1" animBg="1" advAuto="0"/>
      <p:bldP spid="204" grpId="2" build="p" animBg="1" advAuto="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206"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209" name="Group"/>
          <p:cNvGrpSpPr/>
          <p:nvPr/>
        </p:nvGrpSpPr>
        <p:grpSpPr>
          <a:xfrm>
            <a:off x="12571412" y="3670300"/>
            <a:ext cx="12701" cy="1"/>
            <a:chOff x="0" y="0"/>
            <a:chExt cx="12700" cy="0"/>
          </a:xfrm>
        </p:grpSpPr>
        <p:sp>
          <p:nvSpPr>
            <p:cNvPr id="207"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208"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210" name="Anointing with Oil"/>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Anointing with Oil</a:t>
            </a:r>
          </a:p>
        </p:txBody>
      </p:sp>
      <p:sp>
        <p:nvSpPr>
          <p:cNvPr id="211" name="James 5:14 Is someone among you ill? He should call for the elders of the congregation. They will pray for him and rub olive oil on him in the name of the Lord."/>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lvl1pPr marL="0" indent="0" algn="ctr" defTabSz="813816">
              <a:spcBef>
                <a:spcPts val="1200"/>
              </a:spcBef>
              <a:defRPr sz="4450">
                <a:latin typeface="Roxborough CF Bold"/>
                <a:ea typeface="Roxborough CF Bold"/>
                <a:cs typeface="Roxborough CF Bold"/>
                <a:sym typeface="Roxborough CF Bold"/>
              </a:defRPr>
            </a:lvl1pPr>
          </a:lstStyle>
          <a:p>
            <a:r>
              <a:t>James 5:14 Is someone among you ill? He should call for the elders of the congregation. They will pray for him and rub olive oil on him in the name of the Lord.</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210"/>
                                        </p:tgtEl>
                                        <p:attrNameLst>
                                          <p:attrName>style.visibility</p:attrName>
                                        </p:attrNameLst>
                                      </p:cBhvr>
                                      <p:to>
                                        <p:strVal val="visible"/>
                                      </p:to>
                                    </p:set>
                                    <p:anim calcmode="lin" valueType="num">
                                      <p:cBhvr>
                                        <p:cTn id="7" dur="1000" fill="hold"/>
                                        <p:tgtEl>
                                          <p:spTgt spid="210"/>
                                        </p:tgtEl>
                                        <p:attrNameLst>
                                          <p:attrName>ppt_x</p:attrName>
                                        </p:attrNameLst>
                                      </p:cBhvr>
                                      <p:tavLst>
                                        <p:tav tm="0">
                                          <p:val>
                                            <p:strVal val="#ppt_x"/>
                                          </p:val>
                                        </p:tav>
                                        <p:tav tm="100000">
                                          <p:val>
                                            <p:strVal val="#ppt_x"/>
                                          </p:val>
                                        </p:tav>
                                      </p:tavLst>
                                    </p:anim>
                                    <p:anim calcmode="lin" valueType="num">
                                      <p:cBhvr>
                                        <p:cTn id="8" dur="1000" fill="hold"/>
                                        <p:tgtEl>
                                          <p:spTgt spid="210"/>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211">
                                            <p:bg/>
                                          </p:spTgt>
                                        </p:tgtEl>
                                        <p:attrNameLst>
                                          <p:attrName>style.visibility</p:attrName>
                                        </p:attrNameLst>
                                      </p:cBhvr>
                                      <p:to>
                                        <p:strVal val="visible"/>
                                      </p:to>
                                    </p:set>
                                    <p:anim calcmode="lin" valueType="num">
                                      <p:cBhvr>
                                        <p:cTn id="12" dur="1000" fill="hold"/>
                                        <p:tgtEl>
                                          <p:spTgt spid="211">
                                            <p:bg/>
                                          </p:spTgt>
                                        </p:tgtEl>
                                        <p:attrNameLst>
                                          <p:attrName>ppt_x</p:attrName>
                                        </p:attrNameLst>
                                      </p:cBhvr>
                                      <p:tavLst>
                                        <p:tav tm="0">
                                          <p:val>
                                            <p:strVal val="#ppt_x"/>
                                          </p:val>
                                        </p:tav>
                                        <p:tav tm="100000">
                                          <p:val>
                                            <p:strVal val="#ppt_x"/>
                                          </p:val>
                                        </p:tav>
                                      </p:tavLst>
                                    </p:anim>
                                    <p:anim calcmode="lin" valueType="num">
                                      <p:cBhvr>
                                        <p:cTn id="13" dur="1000" fill="hold"/>
                                        <p:tgtEl>
                                          <p:spTgt spid="211">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211">
                                            <p:txEl>
                                              <p:pRg st="0" end="0"/>
                                            </p:txEl>
                                          </p:spTgt>
                                        </p:tgtEl>
                                        <p:attrNameLst>
                                          <p:attrName>style.visibility</p:attrName>
                                        </p:attrNameLst>
                                      </p:cBhvr>
                                      <p:to>
                                        <p:strVal val="visible"/>
                                      </p:to>
                                    </p:set>
                                    <p:anim calcmode="lin" valueType="num">
                                      <p:cBhvr>
                                        <p:cTn id="16" dur="1000" fill="hold"/>
                                        <p:tgtEl>
                                          <p:spTgt spid="211">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211">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206"/>
                                        </p:tgtEl>
                                        <p:attrNameLst>
                                          <p:attrName>style.visibility</p:attrName>
                                        </p:attrNameLst>
                                      </p:cBhvr>
                                      <p:to>
                                        <p:strVal val="visible"/>
                                      </p:to>
                                    </p:set>
                                    <p:anim calcmode="lin" valueType="num">
                                      <p:cBhvr>
                                        <p:cTn id="21" dur="500" fill="hold"/>
                                        <p:tgtEl>
                                          <p:spTgt spid="206"/>
                                        </p:tgtEl>
                                        <p:attrNameLst>
                                          <p:attrName>ppt_w</p:attrName>
                                        </p:attrNameLst>
                                      </p:cBhvr>
                                      <p:tavLst>
                                        <p:tav tm="0">
                                          <p:val>
                                            <p:fltVal val="0"/>
                                          </p:val>
                                        </p:tav>
                                        <p:tav tm="100000">
                                          <p:val>
                                            <p:strVal val="#ppt_w"/>
                                          </p:val>
                                        </p:tav>
                                      </p:tavLst>
                                    </p:anim>
                                    <p:anim calcmode="lin" valueType="num">
                                      <p:cBhvr>
                                        <p:cTn id="22" dur="500" fill="hold"/>
                                        <p:tgtEl>
                                          <p:spTgt spid="20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 grpId="3" animBg="1" advAuto="0"/>
      <p:bldP spid="210" grpId="1" animBg="1" advAuto="0"/>
      <p:bldP spid="211" grpId="2" build="p" animBg="1" advAuto="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213"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216" name="Group"/>
          <p:cNvGrpSpPr/>
          <p:nvPr/>
        </p:nvGrpSpPr>
        <p:grpSpPr>
          <a:xfrm>
            <a:off x="12571412" y="3670300"/>
            <a:ext cx="12701" cy="1"/>
            <a:chOff x="0" y="0"/>
            <a:chExt cx="12700" cy="0"/>
          </a:xfrm>
        </p:grpSpPr>
        <p:sp>
          <p:nvSpPr>
            <p:cNvPr id="21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21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217" name="Anointing with Oil"/>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Anointing with Oil</a:t>
            </a:r>
          </a:p>
        </p:txBody>
      </p:sp>
      <p:sp>
        <p:nvSpPr>
          <p:cNvPr id="218" name="Mark 6:13 They cast out many demons and anointed many sick people with oil and healed them."/>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lvl1pPr marL="0" indent="0" algn="ctr">
              <a:defRPr sz="5000">
                <a:latin typeface="Roxborough CF Bold"/>
                <a:ea typeface="Roxborough CF Bold"/>
                <a:cs typeface="Roxborough CF Bold"/>
                <a:sym typeface="Roxborough CF Bold"/>
              </a:defRPr>
            </a:lvl1pPr>
          </a:lstStyle>
          <a:p>
            <a:r>
              <a:t>Mark 6:13 They cast out many demons and anointed many sick people with oil and healed them.</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217"/>
                                        </p:tgtEl>
                                        <p:attrNameLst>
                                          <p:attrName>style.visibility</p:attrName>
                                        </p:attrNameLst>
                                      </p:cBhvr>
                                      <p:to>
                                        <p:strVal val="visible"/>
                                      </p:to>
                                    </p:set>
                                    <p:anim calcmode="lin" valueType="num">
                                      <p:cBhvr>
                                        <p:cTn id="7" dur="1000" fill="hold"/>
                                        <p:tgtEl>
                                          <p:spTgt spid="217"/>
                                        </p:tgtEl>
                                        <p:attrNameLst>
                                          <p:attrName>ppt_x</p:attrName>
                                        </p:attrNameLst>
                                      </p:cBhvr>
                                      <p:tavLst>
                                        <p:tav tm="0">
                                          <p:val>
                                            <p:strVal val="#ppt_x"/>
                                          </p:val>
                                        </p:tav>
                                        <p:tav tm="100000">
                                          <p:val>
                                            <p:strVal val="#ppt_x"/>
                                          </p:val>
                                        </p:tav>
                                      </p:tavLst>
                                    </p:anim>
                                    <p:anim calcmode="lin" valueType="num">
                                      <p:cBhvr>
                                        <p:cTn id="8" dur="1000" fill="hold"/>
                                        <p:tgtEl>
                                          <p:spTgt spid="217"/>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218">
                                            <p:bg/>
                                          </p:spTgt>
                                        </p:tgtEl>
                                        <p:attrNameLst>
                                          <p:attrName>style.visibility</p:attrName>
                                        </p:attrNameLst>
                                      </p:cBhvr>
                                      <p:to>
                                        <p:strVal val="visible"/>
                                      </p:to>
                                    </p:set>
                                    <p:anim calcmode="lin" valueType="num">
                                      <p:cBhvr>
                                        <p:cTn id="12" dur="1000" fill="hold"/>
                                        <p:tgtEl>
                                          <p:spTgt spid="218">
                                            <p:bg/>
                                          </p:spTgt>
                                        </p:tgtEl>
                                        <p:attrNameLst>
                                          <p:attrName>ppt_x</p:attrName>
                                        </p:attrNameLst>
                                      </p:cBhvr>
                                      <p:tavLst>
                                        <p:tav tm="0">
                                          <p:val>
                                            <p:strVal val="#ppt_x"/>
                                          </p:val>
                                        </p:tav>
                                        <p:tav tm="100000">
                                          <p:val>
                                            <p:strVal val="#ppt_x"/>
                                          </p:val>
                                        </p:tav>
                                      </p:tavLst>
                                    </p:anim>
                                    <p:anim calcmode="lin" valueType="num">
                                      <p:cBhvr>
                                        <p:cTn id="13" dur="1000" fill="hold"/>
                                        <p:tgtEl>
                                          <p:spTgt spid="218">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218">
                                            <p:txEl>
                                              <p:pRg st="0" end="0"/>
                                            </p:txEl>
                                          </p:spTgt>
                                        </p:tgtEl>
                                        <p:attrNameLst>
                                          <p:attrName>style.visibility</p:attrName>
                                        </p:attrNameLst>
                                      </p:cBhvr>
                                      <p:to>
                                        <p:strVal val="visible"/>
                                      </p:to>
                                    </p:set>
                                    <p:anim calcmode="lin" valueType="num">
                                      <p:cBhvr>
                                        <p:cTn id="16" dur="1000" fill="hold"/>
                                        <p:tgtEl>
                                          <p:spTgt spid="218">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218">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213"/>
                                        </p:tgtEl>
                                        <p:attrNameLst>
                                          <p:attrName>style.visibility</p:attrName>
                                        </p:attrNameLst>
                                      </p:cBhvr>
                                      <p:to>
                                        <p:strVal val="visible"/>
                                      </p:to>
                                    </p:set>
                                    <p:anim calcmode="lin" valueType="num">
                                      <p:cBhvr>
                                        <p:cTn id="21" dur="500" fill="hold"/>
                                        <p:tgtEl>
                                          <p:spTgt spid="213"/>
                                        </p:tgtEl>
                                        <p:attrNameLst>
                                          <p:attrName>ppt_w</p:attrName>
                                        </p:attrNameLst>
                                      </p:cBhvr>
                                      <p:tavLst>
                                        <p:tav tm="0">
                                          <p:val>
                                            <p:fltVal val="0"/>
                                          </p:val>
                                        </p:tav>
                                        <p:tav tm="100000">
                                          <p:val>
                                            <p:strVal val="#ppt_w"/>
                                          </p:val>
                                        </p:tav>
                                      </p:tavLst>
                                    </p:anim>
                                    <p:anim calcmode="lin" valueType="num">
                                      <p:cBhvr>
                                        <p:cTn id="22" dur="500" fill="hold"/>
                                        <p:tgtEl>
                                          <p:spTgt spid="21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3" grpId="3" animBg="1" advAuto="0"/>
      <p:bldP spid="217" grpId="1" animBg="1" advAuto="0"/>
      <p:bldP spid="218" grpId="2" build="p" animBg="1" advAuto="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220"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223" name="Group"/>
          <p:cNvGrpSpPr/>
          <p:nvPr/>
        </p:nvGrpSpPr>
        <p:grpSpPr>
          <a:xfrm>
            <a:off x="12571412" y="3670300"/>
            <a:ext cx="12701" cy="1"/>
            <a:chOff x="0" y="0"/>
            <a:chExt cx="12700" cy="0"/>
          </a:xfrm>
        </p:grpSpPr>
        <p:sp>
          <p:nvSpPr>
            <p:cNvPr id="221"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222"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224" name="Anointing with Oil"/>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Anointing with Oil</a:t>
            </a:r>
          </a:p>
        </p:txBody>
      </p:sp>
      <p:sp>
        <p:nvSpPr>
          <p:cNvPr id="225" name="Numbers 3:3 These are the names of the sons of Aaron, the priests who were anointed, whom Aaron [a]consecrated and ordained to minister in the priest’s office."/>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lvl1pPr marL="0" indent="0" algn="ctr" defTabSz="813816">
              <a:spcBef>
                <a:spcPts val="1200"/>
              </a:spcBef>
              <a:defRPr sz="4450">
                <a:latin typeface="Roxborough CF Bold"/>
                <a:ea typeface="Roxborough CF Bold"/>
                <a:cs typeface="Roxborough CF Bold"/>
                <a:sym typeface="Roxborough CF Bold"/>
              </a:defRPr>
            </a:lvl1pPr>
          </a:lstStyle>
          <a:p>
            <a:r>
              <a:t>Numbers 3:3 These are the names of the sons of Aaron, the priests who were anointed, whom Aaron [a]consecrated and ordained to minister in the priest’s office.</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224"/>
                                        </p:tgtEl>
                                        <p:attrNameLst>
                                          <p:attrName>style.visibility</p:attrName>
                                        </p:attrNameLst>
                                      </p:cBhvr>
                                      <p:to>
                                        <p:strVal val="visible"/>
                                      </p:to>
                                    </p:set>
                                    <p:anim calcmode="lin" valueType="num">
                                      <p:cBhvr>
                                        <p:cTn id="7" dur="1000" fill="hold"/>
                                        <p:tgtEl>
                                          <p:spTgt spid="224"/>
                                        </p:tgtEl>
                                        <p:attrNameLst>
                                          <p:attrName>ppt_x</p:attrName>
                                        </p:attrNameLst>
                                      </p:cBhvr>
                                      <p:tavLst>
                                        <p:tav tm="0">
                                          <p:val>
                                            <p:strVal val="#ppt_x"/>
                                          </p:val>
                                        </p:tav>
                                        <p:tav tm="100000">
                                          <p:val>
                                            <p:strVal val="#ppt_x"/>
                                          </p:val>
                                        </p:tav>
                                      </p:tavLst>
                                    </p:anim>
                                    <p:anim calcmode="lin" valueType="num">
                                      <p:cBhvr>
                                        <p:cTn id="8" dur="1000" fill="hold"/>
                                        <p:tgtEl>
                                          <p:spTgt spid="224"/>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225">
                                            <p:bg/>
                                          </p:spTgt>
                                        </p:tgtEl>
                                        <p:attrNameLst>
                                          <p:attrName>style.visibility</p:attrName>
                                        </p:attrNameLst>
                                      </p:cBhvr>
                                      <p:to>
                                        <p:strVal val="visible"/>
                                      </p:to>
                                    </p:set>
                                    <p:anim calcmode="lin" valueType="num">
                                      <p:cBhvr>
                                        <p:cTn id="12" dur="1000" fill="hold"/>
                                        <p:tgtEl>
                                          <p:spTgt spid="225">
                                            <p:bg/>
                                          </p:spTgt>
                                        </p:tgtEl>
                                        <p:attrNameLst>
                                          <p:attrName>ppt_x</p:attrName>
                                        </p:attrNameLst>
                                      </p:cBhvr>
                                      <p:tavLst>
                                        <p:tav tm="0">
                                          <p:val>
                                            <p:strVal val="#ppt_x"/>
                                          </p:val>
                                        </p:tav>
                                        <p:tav tm="100000">
                                          <p:val>
                                            <p:strVal val="#ppt_x"/>
                                          </p:val>
                                        </p:tav>
                                      </p:tavLst>
                                    </p:anim>
                                    <p:anim calcmode="lin" valueType="num">
                                      <p:cBhvr>
                                        <p:cTn id="13" dur="1000" fill="hold"/>
                                        <p:tgtEl>
                                          <p:spTgt spid="225">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225">
                                            <p:txEl>
                                              <p:pRg st="0" end="0"/>
                                            </p:txEl>
                                          </p:spTgt>
                                        </p:tgtEl>
                                        <p:attrNameLst>
                                          <p:attrName>style.visibility</p:attrName>
                                        </p:attrNameLst>
                                      </p:cBhvr>
                                      <p:to>
                                        <p:strVal val="visible"/>
                                      </p:to>
                                    </p:set>
                                    <p:anim calcmode="lin" valueType="num">
                                      <p:cBhvr>
                                        <p:cTn id="16" dur="1000" fill="hold"/>
                                        <p:tgtEl>
                                          <p:spTgt spid="225">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225">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220"/>
                                        </p:tgtEl>
                                        <p:attrNameLst>
                                          <p:attrName>style.visibility</p:attrName>
                                        </p:attrNameLst>
                                      </p:cBhvr>
                                      <p:to>
                                        <p:strVal val="visible"/>
                                      </p:to>
                                    </p:set>
                                    <p:anim calcmode="lin" valueType="num">
                                      <p:cBhvr>
                                        <p:cTn id="21" dur="500" fill="hold"/>
                                        <p:tgtEl>
                                          <p:spTgt spid="220"/>
                                        </p:tgtEl>
                                        <p:attrNameLst>
                                          <p:attrName>ppt_w</p:attrName>
                                        </p:attrNameLst>
                                      </p:cBhvr>
                                      <p:tavLst>
                                        <p:tav tm="0">
                                          <p:val>
                                            <p:fltVal val="0"/>
                                          </p:val>
                                        </p:tav>
                                        <p:tav tm="100000">
                                          <p:val>
                                            <p:strVal val="#ppt_w"/>
                                          </p:val>
                                        </p:tav>
                                      </p:tavLst>
                                    </p:anim>
                                    <p:anim calcmode="lin" valueType="num">
                                      <p:cBhvr>
                                        <p:cTn id="22" dur="500" fill="hold"/>
                                        <p:tgtEl>
                                          <p:spTgt spid="22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 grpId="3" animBg="1" advAuto="0"/>
      <p:bldP spid="224" grpId="1" animBg="1" advAuto="0"/>
      <p:bldP spid="225" grpId="2" build="p"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42"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45" name="Group"/>
          <p:cNvGrpSpPr/>
          <p:nvPr/>
        </p:nvGrpSpPr>
        <p:grpSpPr>
          <a:xfrm>
            <a:off x="12571412" y="3670300"/>
            <a:ext cx="12701" cy="1"/>
            <a:chOff x="0" y="0"/>
            <a:chExt cx="12700" cy="0"/>
          </a:xfrm>
        </p:grpSpPr>
        <p:sp>
          <p:nvSpPr>
            <p:cNvPr id="43"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44"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46" name="The Despair"/>
          <p:cNvSpPr txBox="1">
            <a:spLocks noGrp="1"/>
          </p:cNvSpPr>
          <p:nvPr>
            <p:ph type="ctrTitle" idx="4294967295"/>
          </p:nvPr>
        </p:nvSpPr>
        <p:spPr>
          <a:xfrm>
            <a:off x="1236561" y="140417"/>
            <a:ext cx="10964863" cy="1330326"/>
          </a:xfrm>
          <a:prstGeom prst="rect">
            <a:avLst/>
          </a:prstGeom>
        </p:spPr>
        <p:txBody>
          <a:bodyPr anchor="b">
            <a:normAutofit/>
          </a:bodyPr>
          <a:lstStyle>
            <a:lvl1pPr algn="ctr" defTabSz="850391">
              <a:lnSpc>
                <a:spcPct val="80000"/>
              </a:lnSpc>
              <a:defRPr sz="7440"/>
            </a:lvl1pPr>
          </a:lstStyle>
          <a:p>
            <a:r>
              <a:t>The Despair</a:t>
            </a:r>
          </a:p>
        </p:txBody>
      </p:sp>
      <p:sp>
        <p:nvSpPr>
          <p:cNvPr id="47" name="Judges 6:3 Every time the Israelites would plant crops, the Midianites invaded Israel together with the Amalekites and other eastern nations. 4-5 They rode in on their camels, set up their tents, and then let their livestock eat the crops as far as the t"/>
          <p:cNvSpPr txBox="1">
            <a:spLocks noGrp="1"/>
          </p:cNvSpPr>
          <p:nvPr>
            <p:ph type="subTitle" idx="4294967295"/>
          </p:nvPr>
        </p:nvSpPr>
        <p:spPr>
          <a:xfrm>
            <a:off x="957726" y="1380648"/>
            <a:ext cx="9776550" cy="4579304"/>
          </a:xfrm>
          <a:prstGeom prst="rect">
            <a:avLst/>
          </a:prstGeom>
          <a:effectLst>
            <a:reflection stA="50000" endPos="40000" dir="5400000" sy="-100000" algn="bl" rotWithShape="0"/>
          </a:effectLst>
        </p:spPr>
        <p:txBody>
          <a:bodyPr>
            <a:normAutofit/>
          </a:bodyPr>
          <a:lstStyle>
            <a:lvl1pPr marL="0" indent="0" algn="ctr" defTabSz="868680">
              <a:spcBef>
                <a:spcPts val="1300"/>
              </a:spcBef>
              <a:defRPr sz="2945">
                <a:latin typeface="Roxborough CF Bold"/>
                <a:ea typeface="Roxborough CF Bold"/>
                <a:cs typeface="Roxborough CF Bold"/>
                <a:sym typeface="Roxborough CF Bold"/>
              </a:defRPr>
            </a:lvl1pPr>
          </a:lstStyle>
          <a:p>
            <a:r>
              <a:t>Judges 6:3 Every time the Israelites would plant crops, the Midianites invaded Israel together with the Amalekites and other eastern nations. 4-5 They rode in on their camels, set up their tents, and then let their livestock eat the crops as far as the town of Gaza. The Midianites stole food, sheep, cattle, and donkeys. Like a swarm of locusts,[a] they could not be counted, and they ruined the land wherever they went.</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46"/>
                                        </p:tgtEl>
                                        <p:attrNameLst>
                                          <p:attrName>style.visibility</p:attrName>
                                        </p:attrNameLst>
                                      </p:cBhvr>
                                      <p:to>
                                        <p:strVal val="visible"/>
                                      </p:to>
                                    </p:set>
                                    <p:anim calcmode="lin" valueType="num">
                                      <p:cBhvr>
                                        <p:cTn id="7" dur="1000" fill="hold"/>
                                        <p:tgtEl>
                                          <p:spTgt spid="46"/>
                                        </p:tgtEl>
                                        <p:attrNameLst>
                                          <p:attrName>ppt_x</p:attrName>
                                        </p:attrNameLst>
                                      </p:cBhvr>
                                      <p:tavLst>
                                        <p:tav tm="0">
                                          <p:val>
                                            <p:strVal val="#ppt_x"/>
                                          </p:val>
                                        </p:tav>
                                        <p:tav tm="100000">
                                          <p:val>
                                            <p:strVal val="#ppt_x"/>
                                          </p:val>
                                        </p:tav>
                                      </p:tavLst>
                                    </p:anim>
                                    <p:anim calcmode="lin" valueType="num">
                                      <p:cBhvr>
                                        <p:cTn id="8" dur="1000" fill="hold"/>
                                        <p:tgtEl>
                                          <p:spTgt spid="46"/>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47">
                                            <p:bg/>
                                          </p:spTgt>
                                        </p:tgtEl>
                                        <p:attrNameLst>
                                          <p:attrName>style.visibility</p:attrName>
                                        </p:attrNameLst>
                                      </p:cBhvr>
                                      <p:to>
                                        <p:strVal val="visible"/>
                                      </p:to>
                                    </p:set>
                                    <p:anim calcmode="lin" valueType="num">
                                      <p:cBhvr>
                                        <p:cTn id="12" dur="1000" fill="hold"/>
                                        <p:tgtEl>
                                          <p:spTgt spid="47">
                                            <p:bg/>
                                          </p:spTgt>
                                        </p:tgtEl>
                                        <p:attrNameLst>
                                          <p:attrName>ppt_x</p:attrName>
                                        </p:attrNameLst>
                                      </p:cBhvr>
                                      <p:tavLst>
                                        <p:tav tm="0">
                                          <p:val>
                                            <p:strVal val="#ppt_x"/>
                                          </p:val>
                                        </p:tav>
                                        <p:tav tm="100000">
                                          <p:val>
                                            <p:strVal val="#ppt_x"/>
                                          </p:val>
                                        </p:tav>
                                      </p:tavLst>
                                    </p:anim>
                                    <p:anim calcmode="lin" valueType="num">
                                      <p:cBhvr>
                                        <p:cTn id="13" dur="1000" fill="hold"/>
                                        <p:tgtEl>
                                          <p:spTgt spid="47">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47">
                                            <p:txEl>
                                              <p:pRg st="0" end="0"/>
                                            </p:txEl>
                                          </p:spTgt>
                                        </p:tgtEl>
                                        <p:attrNameLst>
                                          <p:attrName>style.visibility</p:attrName>
                                        </p:attrNameLst>
                                      </p:cBhvr>
                                      <p:to>
                                        <p:strVal val="visible"/>
                                      </p:to>
                                    </p:set>
                                    <p:anim calcmode="lin" valueType="num">
                                      <p:cBhvr>
                                        <p:cTn id="16" dur="1000" fill="hold"/>
                                        <p:tgtEl>
                                          <p:spTgt spid="47">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47">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42"/>
                                        </p:tgtEl>
                                        <p:attrNameLst>
                                          <p:attrName>style.visibility</p:attrName>
                                        </p:attrNameLst>
                                      </p:cBhvr>
                                      <p:to>
                                        <p:strVal val="visible"/>
                                      </p:to>
                                    </p:set>
                                    <p:anim calcmode="lin" valueType="num">
                                      <p:cBhvr>
                                        <p:cTn id="21" dur="500" fill="hold"/>
                                        <p:tgtEl>
                                          <p:spTgt spid="42"/>
                                        </p:tgtEl>
                                        <p:attrNameLst>
                                          <p:attrName>ppt_w</p:attrName>
                                        </p:attrNameLst>
                                      </p:cBhvr>
                                      <p:tavLst>
                                        <p:tav tm="0">
                                          <p:val>
                                            <p:fltVal val="0"/>
                                          </p:val>
                                        </p:tav>
                                        <p:tav tm="100000">
                                          <p:val>
                                            <p:strVal val="#ppt_w"/>
                                          </p:val>
                                        </p:tav>
                                      </p:tavLst>
                                    </p:anim>
                                    <p:anim calcmode="lin" valueType="num">
                                      <p:cBhvr>
                                        <p:cTn id="22" dur="500" fill="hold"/>
                                        <p:tgtEl>
                                          <p:spTgt spid="4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3" animBg="1" advAuto="0"/>
      <p:bldP spid="46" grpId="1" animBg="1" advAuto="0"/>
      <p:bldP spid="47" grpId="2" build="p" animBg="1" advAuto="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227"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230" name="Group"/>
          <p:cNvGrpSpPr/>
          <p:nvPr/>
        </p:nvGrpSpPr>
        <p:grpSpPr>
          <a:xfrm>
            <a:off x="12571412" y="3670300"/>
            <a:ext cx="12701" cy="1"/>
            <a:chOff x="0" y="0"/>
            <a:chExt cx="12700" cy="0"/>
          </a:xfrm>
        </p:grpSpPr>
        <p:sp>
          <p:nvSpPr>
            <p:cNvPr id="228"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229"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231" name="Anointing with Oil"/>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Anointing with Oil</a:t>
            </a:r>
          </a:p>
        </p:txBody>
      </p:sp>
      <p:sp>
        <p:nvSpPr>
          <p:cNvPr id="232" name="Psalm 89:20“I have found David My servant; With My holy oil I have anointed him,"/>
          <p:cNvSpPr txBox="1">
            <a:spLocks noGrp="1"/>
          </p:cNvSpPr>
          <p:nvPr>
            <p:ph type="subTitle" idx="4294967295"/>
          </p:nvPr>
        </p:nvSpPr>
        <p:spPr>
          <a:xfrm>
            <a:off x="957726" y="1475125"/>
            <a:ext cx="9776550" cy="4390350"/>
          </a:xfrm>
          <a:prstGeom prst="rect">
            <a:avLst/>
          </a:prstGeom>
          <a:effectLst>
            <a:reflection stA="50000" endPos="40000" dir="5400000" sy="-100000" algn="bl" rotWithShape="0"/>
          </a:effectLst>
        </p:spPr>
        <p:txBody>
          <a:bodyPr>
            <a:normAutofit/>
          </a:bodyPr>
          <a:lstStyle>
            <a:lvl1pPr marL="0" indent="0" algn="ctr">
              <a:defRPr sz="5000">
                <a:latin typeface="Roxborough CF Bold"/>
                <a:ea typeface="Roxborough CF Bold"/>
                <a:cs typeface="Roxborough CF Bold"/>
                <a:sym typeface="Roxborough CF Bold"/>
              </a:defRPr>
            </a:lvl1pPr>
          </a:lstStyle>
          <a:p>
            <a:r>
              <a:t>Psalm 89:20“I have found David My servant; With My holy oil I have anointed him,</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231"/>
                                        </p:tgtEl>
                                        <p:attrNameLst>
                                          <p:attrName>style.visibility</p:attrName>
                                        </p:attrNameLst>
                                      </p:cBhvr>
                                      <p:to>
                                        <p:strVal val="visible"/>
                                      </p:to>
                                    </p:set>
                                    <p:anim calcmode="lin" valueType="num">
                                      <p:cBhvr>
                                        <p:cTn id="7" dur="1000" fill="hold"/>
                                        <p:tgtEl>
                                          <p:spTgt spid="231"/>
                                        </p:tgtEl>
                                        <p:attrNameLst>
                                          <p:attrName>ppt_x</p:attrName>
                                        </p:attrNameLst>
                                      </p:cBhvr>
                                      <p:tavLst>
                                        <p:tav tm="0">
                                          <p:val>
                                            <p:strVal val="#ppt_x"/>
                                          </p:val>
                                        </p:tav>
                                        <p:tav tm="100000">
                                          <p:val>
                                            <p:strVal val="#ppt_x"/>
                                          </p:val>
                                        </p:tav>
                                      </p:tavLst>
                                    </p:anim>
                                    <p:anim calcmode="lin" valueType="num">
                                      <p:cBhvr>
                                        <p:cTn id="8" dur="1000" fill="hold"/>
                                        <p:tgtEl>
                                          <p:spTgt spid="231"/>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232">
                                            <p:bg/>
                                          </p:spTgt>
                                        </p:tgtEl>
                                        <p:attrNameLst>
                                          <p:attrName>style.visibility</p:attrName>
                                        </p:attrNameLst>
                                      </p:cBhvr>
                                      <p:to>
                                        <p:strVal val="visible"/>
                                      </p:to>
                                    </p:set>
                                    <p:anim calcmode="lin" valueType="num">
                                      <p:cBhvr>
                                        <p:cTn id="12" dur="1000" fill="hold"/>
                                        <p:tgtEl>
                                          <p:spTgt spid="232">
                                            <p:bg/>
                                          </p:spTgt>
                                        </p:tgtEl>
                                        <p:attrNameLst>
                                          <p:attrName>ppt_x</p:attrName>
                                        </p:attrNameLst>
                                      </p:cBhvr>
                                      <p:tavLst>
                                        <p:tav tm="0">
                                          <p:val>
                                            <p:strVal val="#ppt_x"/>
                                          </p:val>
                                        </p:tav>
                                        <p:tav tm="100000">
                                          <p:val>
                                            <p:strVal val="#ppt_x"/>
                                          </p:val>
                                        </p:tav>
                                      </p:tavLst>
                                    </p:anim>
                                    <p:anim calcmode="lin" valueType="num">
                                      <p:cBhvr>
                                        <p:cTn id="13" dur="1000" fill="hold"/>
                                        <p:tgtEl>
                                          <p:spTgt spid="232">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232">
                                            <p:txEl>
                                              <p:pRg st="0" end="0"/>
                                            </p:txEl>
                                          </p:spTgt>
                                        </p:tgtEl>
                                        <p:attrNameLst>
                                          <p:attrName>style.visibility</p:attrName>
                                        </p:attrNameLst>
                                      </p:cBhvr>
                                      <p:to>
                                        <p:strVal val="visible"/>
                                      </p:to>
                                    </p:set>
                                    <p:anim calcmode="lin" valueType="num">
                                      <p:cBhvr>
                                        <p:cTn id="16" dur="1000" fill="hold"/>
                                        <p:tgtEl>
                                          <p:spTgt spid="232">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232">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227"/>
                                        </p:tgtEl>
                                        <p:attrNameLst>
                                          <p:attrName>style.visibility</p:attrName>
                                        </p:attrNameLst>
                                      </p:cBhvr>
                                      <p:to>
                                        <p:strVal val="visible"/>
                                      </p:to>
                                    </p:set>
                                    <p:anim calcmode="lin" valueType="num">
                                      <p:cBhvr>
                                        <p:cTn id="21" dur="500" fill="hold"/>
                                        <p:tgtEl>
                                          <p:spTgt spid="227"/>
                                        </p:tgtEl>
                                        <p:attrNameLst>
                                          <p:attrName>ppt_w</p:attrName>
                                        </p:attrNameLst>
                                      </p:cBhvr>
                                      <p:tavLst>
                                        <p:tav tm="0">
                                          <p:val>
                                            <p:fltVal val="0"/>
                                          </p:val>
                                        </p:tav>
                                        <p:tav tm="100000">
                                          <p:val>
                                            <p:strVal val="#ppt_w"/>
                                          </p:val>
                                        </p:tav>
                                      </p:tavLst>
                                    </p:anim>
                                    <p:anim calcmode="lin" valueType="num">
                                      <p:cBhvr>
                                        <p:cTn id="22" dur="500" fill="hold"/>
                                        <p:tgtEl>
                                          <p:spTgt spid="22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3" animBg="1" advAuto="0"/>
      <p:bldP spid="231" grpId="1" animBg="1" advAuto="0"/>
      <p:bldP spid="232" grpId="2" build="p" animBg="1" advAuto="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234"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237" name="Group"/>
          <p:cNvGrpSpPr/>
          <p:nvPr/>
        </p:nvGrpSpPr>
        <p:grpSpPr>
          <a:xfrm>
            <a:off x="12571412" y="3670300"/>
            <a:ext cx="12701" cy="1"/>
            <a:chOff x="0" y="0"/>
            <a:chExt cx="12700" cy="0"/>
          </a:xfrm>
        </p:grpSpPr>
        <p:sp>
          <p:nvSpPr>
            <p:cNvPr id="235"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236"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238" name="Anointing with Oil"/>
          <p:cNvSpPr txBox="1">
            <a:spLocks noGrp="1"/>
          </p:cNvSpPr>
          <p:nvPr>
            <p:ph type="ctrTitle" idx="4294967295"/>
          </p:nvPr>
        </p:nvSpPr>
        <p:spPr>
          <a:xfrm>
            <a:off x="596900" y="89917"/>
            <a:ext cx="10964863" cy="1330326"/>
          </a:xfrm>
          <a:prstGeom prst="rect">
            <a:avLst/>
          </a:prstGeom>
        </p:spPr>
        <p:txBody>
          <a:bodyPr anchor="b">
            <a:normAutofit/>
          </a:bodyPr>
          <a:lstStyle>
            <a:lvl1pPr algn="ctr" defTabSz="850391">
              <a:lnSpc>
                <a:spcPct val="80000"/>
              </a:lnSpc>
              <a:defRPr sz="7440"/>
            </a:lvl1pPr>
          </a:lstStyle>
          <a:p>
            <a:r>
              <a:t>Anointing with Oil</a:t>
            </a:r>
          </a:p>
        </p:txBody>
      </p:sp>
      <p:sp>
        <p:nvSpPr>
          <p:cNvPr id="239" name="1 Peter 5:1 Now, I encourage you as an elder,[a] an eyewitness of the sufferings of Christ, and one who shares in the glory that is about to be unveiled. I urge my fellow elders among you 2 to be compassionate shepherds who tenderly care for God’s flock "/>
          <p:cNvSpPr txBox="1">
            <a:spLocks noGrp="1"/>
          </p:cNvSpPr>
          <p:nvPr>
            <p:ph type="subTitle" idx="4294967295"/>
          </p:nvPr>
        </p:nvSpPr>
        <p:spPr>
          <a:xfrm>
            <a:off x="957726" y="1475125"/>
            <a:ext cx="9776550" cy="4813192"/>
          </a:xfrm>
          <a:prstGeom prst="rect">
            <a:avLst/>
          </a:prstGeom>
          <a:effectLst>
            <a:reflection stA="50000" endPos="40000" dir="5400000" sy="-100000" algn="bl" rotWithShape="0"/>
          </a:effectLst>
        </p:spPr>
        <p:txBody>
          <a:bodyPr>
            <a:normAutofit/>
          </a:bodyPr>
          <a:lstStyle>
            <a:lvl1pPr marL="0" indent="0" algn="ctr" defTabSz="402336">
              <a:spcBef>
                <a:spcPts val="600"/>
              </a:spcBef>
              <a:defRPr>
                <a:latin typeface="Roxborough CF Bold"/>
                <a:ea typeface="Roxborough CF Bold"/>
                <a:cs typeface="Roxborough CF Bold"/>
                <a:sym typeface="Roxborough CF Bold"/>
              </a:defRPr>
            </a:lvl1pPr>
          </a:lstStyle>
          <a:p>
            <a:r>
              <a:t>1 Peter 5:1 Now, I encourage you as an elder,[a] an eyewitness of the sufferings of Christ, and one who shares in the glory that is about to be unveiled. I urge my fellow elders among you 2 to be compassionate shepherds who tenderly care for God’s flock and who feed them well, for you have the responsibility to guide, protect, and oversee. Consider it a joyous pleasure[b] and not merely a religious duty. Lead from the heart under God’s leadership—not as a way to gain finances dishonestly but as a way to eagerly and cheerfully serve. 3 Don’t be controlling tyrants[c] but lead others by your beautiful examples to the flock.[d] 4 And when the Shepherd-King[e] appears, you will win the victor’s crown of glory that never fades away.[f]</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238"/>
                                        </p:tgtEl>
                                        <p:attrNameLst>
                                          <p:attrName>style.visibility</p:attrName>
                                        </p:attrNameLst>
                                      </p:cBhvr>
                                      <p:to>
                                        <p:strVal val="visible"/>
                                      </p:to>
                                    </p:set>
                                    <p:anim calcmode="lin" valueType="num">
                                      <p:cBhvr>
                                        <p:cTn id="7" dur="1000" fill="hold"/>
                                        <p:tgtEl>
                                          <p:spTgt spid="238"/>
                                        </p:tgtEl>
                                        <p:attrNameLst>
                                          <p:attrName>ppt_x</p:attrName>
                                        </p:attrNameLst>
                                      </p:cBhvr>
                                      <p:tavLst>
                                        <p:tav tm="0">
                                          <p:val>
                                            <p:strVal val="#ppt_x"/>
                                          </p:val>
                                        </p:tav>
                                        <p:tav tm="100000">
                                          <p:val>
                                            <p:strVal val="#ppt_x"/>
                                          </p:val>
                                        </p:tav>
                                      </p:tavLst>
                                    </p:anim>
                                    <p:anim calcmode="lin" valueType="num">
                                      <p:cBhvr>
                                        <p:cTn id="8" dur="1000" fill="hold"/>
                                        <p:tgtEl>
                                          <p:spTgt spid="238"/>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239">
                                            <p:bg/>
                                          </p:spTgt>
                                        </p:tgtEl>
                                        <p:attrNameLst>
                                          <p:attrName>style.visibility</p:attrName>
                                        </p:attrNameLst>
                                      </p:cBhvr>
                                      <p:to>
                                        <p:strVal val="visible"/>
                                      </p:to>
                                    </p:set>
                                    <p:anim calcmode="lin" valueType="num">
                                      <p:cBhvr>
                                        <p:cTn id="12" dur="1000" fill="hold"/>
                                        <p:tgtEl>
                                          <p:spTgt spid="239">
                                            <p:bg/>
                                          </p:spTgt>
                                        </p:tgtEl>
                                        <p:attrNameLst>
                                          <p:attrName>ppt_x</p:attrName>
                                        </p:attrNameLst>
                                      </p:cBhvr>
                                      <p:tavLst>
                                        <p:tav tm="0">
                                          <p:val>
                                            <p:strVal val="#ppt_x"/>
                                          </p:val>
                                        </p:tav>
                                        <p:tav tm="100000">
                                          <p:val>
                                            <p:strVal val="#ppt_x"/>
                                          </p:val>
                                        </p:tav>
                                      </p:tavLst>
                                    </p:anim>
                                    <p:anim calcmode="lin" valueType="num">
                                      <p:cBhvr>
                                        <p:cTn id="13" dur="1000" fill="hold"/>
                                        <p:tgtEl>
                                          <p:spTgt spid="239">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239">
                                            <p:txEl>
                                              <p:pRg st="0" end="0"/>
                                            </p:txEl>
                                          </p:spTgt>
                                        </p:tgtEl>
                                        <p:attrNameLst>
                                          <p:attrName>style.visibility</p:attrName>
                                        </p:attrNameLst>
                                      </p:cBhvr>
                                      <p:to>
                                        <p:strVal val="visible"/>
                                      </p:to>
                                    </p:set>
                                    <p:anim calcmode="lin" valueType="num">
                                      <p:cBhvr>
                                        <p:cTn id="16" dur="1000" fill="hold"/>
                                        <p:tgtEl>
                                          <p:spTgt spid="239">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239">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234"/>
                                        </p:tgtEl>
                                        <p:attrNameLst>
                                          <p:attrName>style.visibility</p:attrName>
                                        </p:attrNameLst>
                                      </p:cBhvr>
                                      <p:to>
                                        <p:strVal val="visible"/>
                                      </p:to>
                                    </p:set>
                                    <p:anim calcmode="lin" valueType="num">
                                      <p:cBhvr>
                                        <p:cTn id="21" dur="500" fill="hold"/>
                                        <p:tgtEl>
                                          <p:spTgt spid="234"/>
                                        </p:tgtEl>
                                        <p:attrNameLst>
                                          <p:attrName>ppt_w</p:attrName>
                                        </p:attrNameLst>
                                      </p:cBhvr>
                                      <p:tavLst>
                                        <p:tav tm="0">
                                          <p:val>
                                            <p:fltVal val="0"/>
                                          </p:val>
                                        </p:tav>
                                        <p:tav tm="100000">
                                          <p:val>
                                            <p:strVal val="#ppt_w"/>
                                          </p:val>
                                        </p:tav>
                                      </p:tavLst>
                                    </p:anim>
                                    <p:anim calcmode="lin" valueType="num">
                                      <p:cBhvr>
                                        <p:cTn id="22" dur="500" fill="hold"/>
                                        <p:tgtEl>
                                          <p:spTgt spid="23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 grpId="3" animBg="1" advAuto="0"/>
      <p:bldP spid="238" grpId="1" animBg="1" advAuto="0"/>
      <p:bldP spid="239" grpId="2" build="p"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49"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52" name="Group"/>
          <p:cNvGrpSpPr/>
          <p:nvPr/>
        </p:nvGrpSpPr>
        <p:grpSpPr>
          <a:xfrm>
            <a:off x="12571412" y="3670300"/>
            <a:ext cx="12701" cy="1"/>
            <a:chOff x="0" y="0"/>
            <a:chExt cx="12700" cy="0"/>
          </a:xfrm>
        </p:grpSpPr>
        <p:sp>
          <p:nvSpPr>
            <p:cNvPr id="50"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51"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53" name="Diligence"/>
          <p:cNvSpPr txBox="1">
            <a:spLocks noGrp="1"/>
          </p:cNvSpPr>
          <p:nvPr>
            <p:ph type="ctrTitle" idx="4294967295"/>
          </p:nvPr>
        </p:nvSpPr>
        <p:spPr>
          <a:xfrm>
            <a:off x="613568" y="527581"/>
            <a:ext cx="10964864" cy="1330325"/>
          </a:xfrm>
          <a:prstGeom prst="rect">
            <a:avLst/>
          </a:prstGeom>
        </p:spPr>
        <p:txBody>
          <a:bodyPr anchor="b">
            <a:normAutofit/>
          </a:bodyPr>
          <a:lstStyle>
            <a:lvl1pPr algn="ctr" defTabSz="850391">
              <a:lnSpc>
                <a:spcPct val="80000"/>
              </a:lnSpc>
              <a:defRPr sz="7440"/>
            </a:lvl1pPr>
          </a:lstStyle>
          <a:p>
            <a:r>
              <a:t>Diligence</a:t>
            </a:r>
          </a:p>
        </p:txBody>
      </p:sp>
      <p:sp>
        <p:nvSpPr>
          <p:cNvPr id="54" name="Judges 6:11 One day an angel from the Lord went to the town of Ophrah and sat down under the big tree that belonged to Joash, a member of the Abiezer clan. Joash’s son Gideon was nearby, threshing grain in a shallow pit, where he could not be seen by the"/>
          <p:cNvSpPr txBox="1">
            <a:spLocks noGrp="1"/>
          </p:cNvSpPr>
          <p:nvPr>
            <p:ph type="subTitle" idx="4294967295"/>
          </p:nvPr>
        </p:nvSpPr>
        <p:spPr>
          <a:xfrm>
            <a:off x="974559" y="2037143"/>
            <a:ext cx="9776550" cy="4579303"/>
          </a:xfrm>
          <a:prstGeom prst="rect">
            <a:avLst/>
          </a:prstGeom>
          <a:effectLst>
            <a:reflection stA="50000" endPos="40000" dir="5400000" sy="-100000" algn="bl" rotWithShape="0"/>
          </a:effectLst>
        </p:spPr>
        <p:txBody>
          <a:bodyPr>
            <a:normAutofit/>
          </a:bodyPr>
          <a:lstStyle>
            <a:lvl1pPr marL="0" indent="0" algn="ctr">
              <a:defRPr sz="3100">
                <a:latin typeface="Roxborough CF Bold"/>
                <a:ea typeface="Roxborough CF Bold"/>
                <a:cs typeface="Roxborough CF Bold"/>
                <a:sym typeface="Roxborough CF Bold"/>
              </a:defRPr>
            </a:lvl1pPr>
          </a:lstStyle>
          <a:p>
            <a:r>
              <a:t>Judges 6:11 One day an angel from the Lord went to the town of Ophrah and sat down under the big tree that belonged to Joash, a member of the Abiezer clan. Joash’s son Gideon was nearby, threshing grain in a shallow pit, where he could not be seen by the Midianites.</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53"/>
                                        </p:tgtEl>
                                        <p:attrNameLst>
                                          <p:attrName>style.visibility</p:attrName>
                                        </p:attrNameLst>
                                      </p:cBhvr>
                                      <p:to>
                                        <p:strVal val="visible"/>
                                      </p:to>
                                    </p:set>
                                    <p:anim calcmode="lin" valueType="num">
                                      <p:cBhvr>
                                        <p:cTn id="7" dur="1000" fill="hold"/>
                                        <p:tgtEl>
                                          <p:spTgt spid="53"/>
                                        </p:tgtEl>
                                        <p:attrNameLst>
                                          <p:attrName>ppt_x</p:attrName>
                                        </p:attrNameLst>
                                      </p:cBhvr>
                                      <p:tavLst>
                                        <p:tav tm="0">
                                          <p:val>
                                            <p:strVal val="#ppt_x"/>
                                          </p:val>
                                        </p:tav>
                                        <p:tav tm="100000">
                                          <p:val>
                                            <p:strVal val="#ppt_x"/>
                                          </p:val>
                                        </p:tav>
                                      </p:tavLst>
                                    </p:anim>
                                    <p:anim calcmode="lin" valueType="num">
                                      <p:cBhvr>
                                        <p:cTn id="8" dur="1000" fill="hold"/>
                                        <p:tgtEl>
                                          <p:spTgt spid="53"/>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54">
                                            <p:bg/>
                                          </p:spTgt>
                                        </p:tgtEl>
                                        <p:attrNameLst>
                                          <p:attrName>style.visibility</p:attrName>
                                        </p:attrNameLst>
                                      </p:cBhvr>
                                      <p:to>
                                        <p:strVal val="visible"/>
                                      </p:to>
                                    </p:set>
                                    <p:anim calcmode="lin" valueType="num">
                                      <p:cBhvr>
                                        <p:cTn id="12" dur="1000" fill="hold"/>
                                        <p:tgtEl>
                                          <p:spTgt spid="54">
                                            <p:bg/>
                                          </p:spTgt>
                                        </p:tgtEl>
                                        <p:attrNameLst>
                                          <p:attrName>ppt_x</p:attrName>
                                        </p:attrNameLst>
                                      </p:cBhvr>
                                      <p:tavLst>
                                        <p:tav tm="0">
                                          <p:val>
                                            <p:strVal val="#ppt_x"/>
                                          </p:val>
                                        </p:tav>
                                        <p:tav tm="100000">
                                          <p:val>
                                            <p:strVal val="#ppt_x"/>
                                          </p:val>
                                        </p:tav>
                                      </p:tavLst>
                                    </p:anim>
                                    <p:anim calcmode="lin" valueType="num">
                                      <p:cBhvr>
                                        <p:cTn id="13" dur="1000" fill="hold"/>
                                        <p:tgtEl>
                                          <p:spTgt spid="54">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54">
                                            <p:txEl>
                                              <p:pRg st="0" end="0"/>
                                            </p:txEl>
                                          </p:spTgt>
                                        </p:tgtEl>
                                        <p:attrNameLst>
                                          <p:attrName>style.visibility</p:attrName>
                                        </p:attrNameLst>
                                      </p:cBhvr>
                                      <p:to>
                                        <p:strVal val="visible"/>
                                      </p:to>
                                    </p:set>
                                    <p:anim calcmode="lin" valueType="num">
                                      <p:cBhvr>
                                        <p:cTn id="16" dur="1000" fill="hold"/>
                                        <p:tgtEl>
                                          <p:spTgt spid="54">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54">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49"/>
                                        </p:tgtEl>
                                        <p:attrNameLst>
                                          <p:attrName>style.visibility</p:attrName>
                                        </p:attrNameLst>
                                      </p:cBhvr>
                                      <p:to>
                                        <p:strVal val="visible"/>
                                      </p:to>
                                    </p:set>
                                    <p:anim calcmode="lin" valueType="num">
                                      <p:cBhvr>
                                        <p:cTn id="21" dur="500" fill="hold"/>
                                        <p:tgtEl>
                                          <p:spTgt spid="49"/>
                                        </p:tgtEl>
                                        <p:attrNameLst>
                                          <p:attrName>ppt_w</p:attrName>
                                        </p:attrNameLst>
                                      </p:cBhvr>
                                      <p:tavLst>
                                        <p:tav tm="0">
                                          <p:val>
                                            <p:fltVal val="0"/>
                                          </p:val>
                                        </p:tav>
                                        <p:tav tm="100000">
                                          <p:val>
                                            <p:strVal val="#ppt_w"/>
                                          </p:val>
                                        </p:tav>
                                      </p:tavLst>
                                    </p:anim>
                                    <p:anim calcmode="lin" valueType="num">
                                      <p:cBhvr>
                                        <p:cTn id="22" dur="500" fill="hold"/>
                                        <p:tgtEl>
                                          <p:spTgt spid="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3" animBg="1" advAuto="0"/>
      <p:bldP spid="53" grpId="1" animBg="1" advAuto="0"/>
      <p:bldP spid="54" grpId="2" build="p"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sp>
        <p:nvSpPr>
          <p:cNvPr id="56"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grpSp>
        <p:nvGrpSpPr>
          <p:cNvPr id="59" name="Group"/>
          <p:cNvGrpSpPr/>
          <p:nvPr/>
        </p:nvGrpSpPr>
        <p:grpSpPr>
          <a:xfrm>
            <a:off x="12571412" y="3670300"/>
            <a:ext cx="12701" cy="1"/>
            <a:chOff x="0" y="0"/>
            <a:chExt cx="12700" cy="0"/>
          </a:xfrm>
        </p:grpSpPr>
        <p:sp>
          <p:nvSpPr>
            <p:cNvPr id="57"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58"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60" name="The Spiritual Reality"/>
          <p:cNvSpPr txBox="1">
            <a:spLocks noGrp="1"/>
          </p:cNvSpPr>
          <p:nvPr>
            <p:ph type="ctrTitle" idx="4294967295"/>
          </p:nvPr>
        </p:nvSpPr>
        <p:spPr>
          <a:xfrm>
            <a:off x="613568" y="527581"/>
            <a:ext cx="10964864" cy="1330325"/>
          </a:xfrm>
          <a:prstGeom prst="rect">
            <a:avLst/>
          </a:prstGeom>
        </p:spPr>
        <p:txBody>
          <a:bodyPr anchor="b">
            <a:normAutofit/>
          </a:bodyPr>
          <a:lstStyle>
            <a:lvl1pPr algn="ctr" defTabSz="850391">
              <a:lnSpc>
                <a:spcPct val="80000"/>
              </a:lnSpc>
              <a:defRPr sz="7440"/>
            </a:lvl1pPr>
          </a:lstStyle>
          <a:p>
            <a:r>
              <a:t>The Spiritual Reality</a:t>
            </a:r>
          </a:p>
        </p:txBody>
      </p:sp>
      <p:sp>
        <p:nvSpPr>
          <p:cNvPr id="61" name="Judges 6:12 The angel appeared and spoke to Gideon, “The Lord is helping you, and you are a strong warrior.”…"/>
          <p:cNvSpPr txBox="1">
            <a:spLocks noGrp="1"/>
          </p:cNvSpPr>
          <p:nvPr>
            <p:ph type="subTitle" idx="4294967295"/>
          </p:nvPr>
        </p:nvSpPr>
        <p:spPr>
          <a:xfrm>
            <a:off x="974559" y="2037143"/>
            <a:ext cx="9776550" cy="4579303"/>
          </a:xfrm>
          <a:prstGeom prst="rect">
            <a:avLst/>
          </a:prstGeom>
          <a:effectLst>
            <a:reflection stA="50000" endPos="40000" dir="5400000" sy="-100000" algn="bl" rotWithShape="0"/>
          </a:effectLst>
        </p:spPr>
        <p:txBody>
          <a:bodyPr>
            <a:normAutofit/>
          </a:bodyPr>
          <a:lstStyle/>
          <a:p>
            <a:pPr marL="0" indent="0" algn="ctr" defTabSz="768095">
              <a:spcBef>
                <a:spcPts val="1100"/>
              </a:spcBef>
              <a:defRPr sz="2604">
                <a:latin typeface="Roxborough CF Bold"/>
                <a:ea typeface="Roxborough CF Bold"/>
                <a:cs typeface="Roxborough CF Bold"/>
                <a:sym typeface="Roxborough CF Bold"/>
              </a:defRPr>
            </a:pPr>
            <a:r>
              <a:t>Judges 6:12 The angel appeared and spoke to Gideon, “The Lord is helping you, and you are a strong warrior.”</a:t>
            </a:r>
          </a:p>
          <a:p>
            <a:pPr marL="0" indent="0" algn="ctr" defTabSz="768095">
              <a:spcBef>
                <a:spcPts val="1100"/>
              </a:spcBef>
              <a:defRPr sz="2604">
                <a:latin typeface="Roxborough CF Bold"/>
                <a:ea typeface="Roxborough CF Bold"/>
                <a:cs typeface="Roxborough CF Bold"/>
                <a:sym typeface="Roxborough CF Bold"/>
              </a:defRPr>
            </a:pPr>
            <a:r>
              <a:t>13 Gideon answered, “Please don’t take this wrong, but if the Lord is helping us, then why have all of these awful things happened? We’ve heard how the Lord performed miracles and rescued our ancestors from Egypt. But those things happened long ago. Now the Lord has abandoned us to the Midianites.”</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60"/>
                                        </p:tgtEl>
                                        <p:attrNameLst>
                                          <p:attrName>style.visibility</p:attrName>
                                        </p:attrNameLst>
                                      </p:cBhvr>
                                      <p:to>
                                        <p:strVal val="visible"/>
                                      </p:to>
                                    </p:set>
                                    <p:anim calcmode="lin" valueType="num">
                                      <p:cBhvr>
                                        <p:cTn id="7" dur="1000" fill="hold"/>
                                        <p:tgtEl>
                                          <p:spTgt spid="60"/>
                                        </p:tgtEl>
                                        <p:attrNameLst>
                                          <p:attrName>ppt_x</p:attrName>
                                        </p:attrNameLst>
                                      </p:cBhvr>
                                      <p:tavLst>
                                        <p:tav tm="0">
                                          <p:val>
                                            <p:strVal val="#ppt_x"/>
                                          </p:val>
                                        </p:tav>
                                        <p:tav tm="100000">
                                          <p:val>
                                            <p:strVal val="#ppt_x"/>
                                          </p:val>
                                        </p:tav>
                                      </p:tavLst>
                                    </p:anim>
                                    <p:anim calcmode="lin" valueType="num">
                                      <p:cBhvr>
                                        <p:cTn id="8" dur="1000" fill="hold"/>
                                        <p:tgtEl>
                                          <p:spTgt spid="60"/>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61">
                                            <p:bg/>
                                          </p:spTgt>
                                        </p:tgtEl>
                                        <p:attrNameLst>
                                          <p:attrName>style.visibility</p:attrName>
                                        </p:attrNameLst>
                                      </p:cBhvr>
                                      <p:to>
                                        <p:strVal val="visible"/>
                                      </p:to>
                                    </p:set>
                                    <p:anim calcmode="lin" valueType="num">
                                      <p:cBhvr>
                                        <p:cTn id="12" dur="1000" fill="hold"/>
                                        <p:tgtEl>
                                          <p:spTgt spid="61">
                                            <p:bg/>
                                          </p:spTgt>
                                        </p:tgtEl>
                                        <p:attrNameLst>
                                          <p:attrName>ppt_x</p:attrName>
                                        </p:attrNameLst>
                                      </p:cBhvr>
                                      <p:tavLst>
                                        <p:tav tm="0">
                                          <p:val>
                                            <p:strVal val="#ppt_x"/>
                                          </p:val>
                                        </p:tav>
                                        <p:tav tm="100000">
                                          <p:val>
                                            <p:strVal val="#ppt_x"/>
                                          </p:val>
                                        </p:tav>
                                      </p:tavLst>
                                    </p:anim>
                                    <p:anim calcmode="lin" valueType="num">
                                      <p:cBhvr>
                                        <p:cTn id="13" dur="1000" fill="hold"/>
                                        <p:tgtEl>
                                          <p:spTgt spid="61">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61">
                                            <p:txEl>
                                              <p:pRg st="0" end="0"/>
                                            </p:txEl>
                                          </p:spTgt>
                                        </p:tgtEl>
                                        <p:attrNameLst>
                                          <p:attrName>style.visibility</p:attrName>
                                        </p:attrNameLst>
                                      </p:cBhvr>
                                      <p:to>
                                        <p:strVal val="visible"/>
                                      </p:to>
                                    </p:set>
                                    <p:anim calcmode="lin" valueType="num">
                                      <p:cBhvr>
                                        <p:cTn id="16" dur="1000" fill="hold"/>
                                        <p:tgtEl>
                                          <p:spTgt spid="61">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61">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 presetClass="entr" presetSubtype="4" fill="hold" grpId="2" nodeType="afterEffect">
                                  <p:stCondLst>
                                    <p:cond delay="0"/>
                                  </p:stCondLst>
                                  <p:iterate>
                                    <p:tmAbs val="0"/>
                                  </p:iterate>
                                  <p:childTnLst>
                                    <p:set>
                                      <p:cBhvr>
                                        <p:cTn id="20" fill="hold"/>
                                        <p:tgtEl>
                                          <p:spTgt spid="61">
                                            <p:txEl>
                                              <p:pRg st="1" end="1"/>
                                            </p:txEl>
                                          </p:spTgt>
                                        </p:tgtEl>
                                        <p:attrNameLst>
                                          <p:attrName>style.visibility</p:attrName>
                                        </p:attrNameLst>
                                      </p:cBhvr>
                                      <p:to>
                                        <p:strVal val="visible"/>
                                      </p:to>
                                    </p:set>
                                    <p:anim calcmode="lin" valueType="num">
                                      <p:cBhvr>
                                        <p:cTn id="21" dur="1000" fill="hold"/>
                                        <p:tgtEl>
                                          <p:spTgt spid="61">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1">
                                            <p:txEl>
                                              <p:pRg st="1" end="1"/>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000"/>
                            </p:stCondLst>
                            <p:childTnLst>
                              <p:par>
                                <p:cTn id="24" presetID="2" presetClass="entr" presetSubtype="4" fill="hold" grpId="2" nodeType="afterEffect">
                                  <p:stCondLst>
                                    <p:cond delay="0"/>
                                  </p:stCondLst>
                                  <p:iterate>
                                    <p:tmAbs val="0"/>
                                  </p:iterate>
                                  <p:childTnLst>
                                    <p:set>
                                      <p:cBhvr>
                                        <p:cTn id="25" fill="hold"/>
                                        <p:tgtEl>
                                          <p:spTgt spid="61">
                                            <p:txEl>
                                              <p:pRg st="2" end="2"/>
                                            </p:txEl>
                                          </p:spTgt>
                                        </p:tgtEl>
                                        <p:attrNameLst>
                                          <p:attrName>style.visibility</p:attrName>
                                        </p:attrNameLst>
                                      </p:cBhvr>
                                      <p:to>
                                        <p:strVal val="visible"/>
                                      </p:to>
                                    </p:set>
                                    <p:anim calcmode="lin" valueType="num">
                                      <p:cBhvr>
                                        <p:cTn id="26" dur="1000" fill="hold"/>
                                        <p:tgtEl>
                                          <p:spTgt spid="61">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61">
                                            <p:txEl>
                                              <p:pRg st="2" end="2"/>
                                            </p:txEl>
                                          </p:spTgt>
                                        </p:tgtEl>
                                        <p:attrNameLst>
                                          <p:attrName>ppt_y</p:attrName>
                                        </p:attrNameLst>
                                      </p:cBhvr>
                                      <p:tavLst>
                                        <p:tav tm="0">
                                          <p:val>
                                            <p:strVal val="1+#ppt_h/2"/>
                                          </p:val>
                                        </p:tav>
                                        <p:tav tm="100000">
                                          <p:val>
                                            <p:strVal val="#ppt_y"/>
                                          </p:val>
                                        </p:tav>
                                      </p:tavLst>
                                    </p:anim>
                                  </p:childTnLst>
                                </p:cTn>
                              </p:par>
                            </p:childTnLst>
                          </p:cTn>
                        </p:par>
                        <p:par>
                          <p:cTn id="28" fill="hold">
                            <p:stCondLst>
                              <p:cond delay="4000"/>
                            </p:stCondLst>
                            <p:childTnLst>
                              <p:par>
                                <p:cTn id="29" presetID="23" presetClass="entr" presetSubtype="16" fill="hold" grpId="3" nodeType="afterEffect">
                                  <p:stCondLst>
                                    <p:cond delay="0"/>
                                  </p:stCondLst>
                                  <p:iterate>
                                    <p:tmAbs val="0"/>
                                  </p:iterate>
                                  <p:childTnLst>
                                    <p:set>
                                      <p:cBhvr>
                                        <p:cTn id="30" fill="hold"/>
                                        <p:tgtEl>
                                          <p:spTgt spid="56"/>
                                        </p:tgtEl>
                                        <p:attrNameLst>
                                          <p:attrName>style.visibility</p:attrName>
                                        </p:attrNameLst>
                                      </p:cBhvr>
                                      <p:to>
                                        <p:strVal val="visible"/>
                                      </p:to>
                                    </p:set>
                                    <p:anim calcmode="lin" valueType="num">
                                      <p:cBhvr>
                                        <p:cTn id="31" dur="500" fill="hold"/>
                                        <p:tgtEl>
                                          <p:spTgt spid="56"/>
                                        </p:tgtEl>
                                        <p:attrNameLst>
                                          <p:attrName>ppt_w</p:attrName>
                                        </p:attrNameLst>
                                      </p:cBhvr>
                                      <p:tavLst>
                                        <p:tav tm="0">
                                          <p:val>
                                            <p:fltVal val="0"/>
                                          </p:val>
                                        </p:tav>
                                        <p:tav tm="100000">
                                          <p:val>
                                            <p:strVal val="#ppt_w"/>
                                          </p:val>
                                        </p:tav>
                                      </p:tavLst>
                                    </p:anim>
                                    <p:anim calcmode="lin" valueType="num">
                                      <p:cBhvr>
                                        <p:cTn id="32" dur="500" fill="hold"/>
                                        <p:tgtEl>
                                          <p:spTgt spid="5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3" animBg="1" advAuto="0"/>
      <p:bldP spid="60" grpId="1" animBg="1" advAuto="0"/>
      <p:bldP spid="61" grpId="2" build="p"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grpSp>
        <p:nvGrpSpPr>
          <p:cNvPr id="65" name="Group"/>
          <p:cNvGrpSpPr/>
          <p:nvPr/>
        </p:nvGrpSpPr>
        <p:grpSpPr>
          <a:xfrm>
            <a:off x="12571412" y="3670300"/>
            <a:ext cx="12701" cy="1"/>
            <a:chOff x="0" y="0"/>
            <a:chExt cx="12700" cy="0"/>
          </a:xfrm>
        </p:grpSpPr>
        <p:sp>
          <p:nvSpPr>
            <p:cNvPr id="63"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64"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pic>
        <p:nvPicPr>
          <p:cNvPr id="66" name="image.png" descr="image.png"/>
          <p:cNvPicPr>
            <a:picLocks noChangeAspect="1"/>
          </p:cNvPicPr>
          <p:nvPr/>
        </p:nvPicPr>
        <p:blipFill>
          <a:blip r:embed="rId2"/>
          <a:stretch>
            <a:fillRect/>
          </a:stretch>
        </p:blipFill>
        <p:spPr>
          <a:xfrm>
            <a:off x="3498850" y="433387"/>
            <a:ext cx="5132388" cy="4010026"/>
          </a:xfrm>
          <a:prstGeom prst="rect">
            <a:avLst/>
          </a:prstGeom>
          <a:ln w="12700">
            <a:miter lim="400000"/>
          </a:ln>
        </p:spPr>
      </p:pic>
      <p:sp>
        <p:nvSpPr>
          <p:cNvPr id="67" name="The Delegation"/>
          <p:cNvSpPr txBox="1">
            <a:spLocks noGrp="1"/>
          </p:cNvSpPr>
          <p:nvPr>
            <p:ph type="ctrTitle" idx="4294967295"/>
          </p:nvPr>
        </p:nvSpPr>
        <p:spPr>
          <a:xfrm>
            <a:off x="613568" y="1038568"/>
            <a:ext cx="10964864" cy="1330326"/>
          </a:xfrm>
          <a:prstGeom prst="rect">
            <a:avLst/>
          </a:prstGeom>
        </p:spPr>
        <p:txBody>
          <a:bodyPr anchor="b">
            <a:normAutofit/>
          </a:bodyPr>
          <a:lstStyle>
            <a:lvl1pPr algn="ctr" defTabSz="850391">
              <a:lnSpc>
                <a:spcPct val="80000"/>
              </a:lnSpc>
              <a:defRPr sz="7440"/>
            </a:lvl1pPr>
          </a:lstStyle>
          <a:p>
            <a:r>
              <a:t>The Delegation</a:t>
            </a:r>
          </a:p>
        </p:txBody>
      </p:sp>
      <p:sp>
        <p:nvSpPr>
          <p:cNvPr id="68" name="Judges 6:14 The Lord turned to him and said, “Go in this strength of yours and save Israel from the hand of Midian. Have I not sent you?”"/>
          <p:cNvSpPr txBox="1">
            <a:spLocks noGrp="1"/>
          </p:cNvSpPr>
          <p:nvPr>
            <p:ph type="subTitle" sz="half" idx="4294967295"/>
          </p:nvPr>
        </p:nvSpPr>
        <p:spPr>
          <a:xfrm>
            <a:off x="991392" y="3265779"/>
            <a:ext cx="9776550" cy="2153548"/>
          </a:xfrm>
          <a:prstGeom prst="rect">
            <a:avLst/>
          </a:prstGeom>
          <a:effectLst>
            <a:reflection stA="50000" endPos="40000" dir="5400000" sy="-100000" algn="bl" rotWithShape="0"/>
          </a:effectLst>
        </p:spPr>
        <p:txBody>
          <a:bodyPr>
            <a:normAutofit/>
          </a:bodyPr>
          <a:lstStyle>
            <a:lvl1pPr marL="0" indent="0" algn="ctr">
              <a:defRPr sz="3100">
                <a:latin typeface="Roxborough CF Bold"/>
                <a:ea typeface="Roxborough CF Bold"/>
                <a:cs typeface="Roxborough CF Bold"/>
                <a:sym typeface="Roxborough CF Bold"/>
              </a:defRPr>
            </a:lvl1pPr>
          </a:lstStyle>
          <a:p>
            <a:r>
              <a:t>Judges 6:14 The Lord turned to him and said, “Go in this strength of yours and save Israel from the hand of Midian. Have I not sent you?”</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1" nodeType="afterEffect">
                                  <p:stCondLst>
                                    <p:cond delay="0"/>
                                  </p:stCondLst>
                                  <p:iterate>
                                    <p:tmAbs val="0"/>
                                  </p:iterate>
                                  <p:childTnLst>
                                    <p:set>
                                      <p:cBhvr>
                                        <p:cTn id="6" fill="hold"/>
                                        <p:tgtEl>
                                          <p:spTgt spid="66"/>
                                        </p:tgtEl>
                                        <p:attrNameLst>
                                          <p:attrName>style.visibility</p:attrName>
                                        </p:attrNameLst>
                                      </p:cBhvr>
                                      <p:to>
                                        <p:strVal val="visible"/>
                                      </p:to>
                                    </p:set>
                                    <p:anim calcmode="lin" valueType="num">
                                      <p:cBhvr>
                                        <p:cTn id="7" dur="500" fill="hold"/>
                                        <p:tgtEl>
                                          <p:spTgt spid="66"/>
                                        </p:tgtEl>
                                        <p:attrNameLst>
                                          <p:attrName>ppt_w</p:attrName>
                                        </p:attrNameLst>
                                      </p:cBhvr>
                                      <p:tavLst>
                                        <p:tav tm="0">
                                          <p:val>
                                            <p:fltVal val="0"/>
                                          </p:val>
                                        </p:tav>
                                        <p:tav tm="100000">
                                          <p:val>
                                            <p:strVal val="#ppt_w"/>
                                          </p:val>
                                        </p:tav>
                                      </p:tavLst>
                                    </p:anim>
                                    <p:anim calcmode="lin" valueType="num">
                                      <p:cBhvr>
                                        <p:cTn id="8" dur="500" fill="hold"/>
                                        <p:tgtEl>
                                          <p:spTgt spid="66"/>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 presetClass="entr" presetSubtype="4" fill="hold" grpId="2" nodeType="afterEffect">
                                  <p:stCondLst>
                                    <p:cond delay="0"/>
                                  </p:stCondLst>
                                  <p:iterate>
                                    <p:tmAbs val="0"/>
                                  </p:iterate>
                                  <p:childTnLst>
                                    <p:set>
                                      <p:cBhvr>
                                        <p:cTn id="11" fill="hold"/>
                                        <p:tgtEl>
                                          <p:spTgt spid="67"/>
                                        </p:tgtEl>
                                        <p:attrNameLst>
                                          <p:attrName>style.visibility</p:attrName>
                                        </p:attrNameLst>
                                      </p:cBhvr>
                                      <p:to>
                                        <p:strVal val="visible"/>
                                      </p:to>
                                    </p:set>
                                    <p:anim calcmode="lin" valueType="num">
                                      <p:cBhvr>
                                        <p:cTn id="12" dur="1000" fill="hold"/>
                                        <p:tgtEl>
                                          <p:spTgt spid="67"/>
                                        </p:tgtEl>
                                        <p:attrNameLst>
                                          <p:attrName>ppt_x</p:attrName>
                                        </p:attrNameLst>
                                      </p:cBhvr>
                                      <p:tavLst>
                                        <p:tav tm="0">
                                          <p:val>
                                            <p:strVal val="#ppt_x"/>
                                          </p:val>
                                        </p:tav>
                                        <p:tav tm="100000">
                                          <p:val>
                                            <p:strVal val="#ppt_x"/>
                                          </p:val>
                                        </p:tav>
                                      </p:tavLst>
                                    </p:anim>
                                    <p:anim calcmode="lin" valueType="num">
                                      <p:cBhvr>
                                        <p:cTn id="13" dur="1000" fill="hold"/>
                                        <p:tgtEl>
                                          <p:spTgt spid="67"/>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2" presetClass="entr" presetSubtype="4" fill="hold" grpId="3" nodeType="afterEffect">
                                  <p:stCondLst>
                                    <p:cond delay="0"/>
                                  </p:stCondLst>
                                  <p:iterate>
                                    <p:tmAbs val="0"/>
                                  </p:iterate>
                                  <p:childTnLst>
                                    <p:set>
                                      <p:cBhvr>
                                        <p:cTn id="16" fill="hold"/>
                                        <p:tgtEl>
                                          <p:spTgt spid="68">
                                            <p:bg/>
                                          </p:spTgt>
                                        </p:tgtEl>
                                        <p:attrNameLst>
                                          <p:attrName>style.visibility</p:attrName>
                                        </p:attrNameLst>
                                      </p:cBhvr>
                                      <p:to>
                                        <p:strVal val="visible"/>
                                      </p:to>
                                    </p:set>
                                    <p:anim calcmode="lin" valueType="num">
                                      <p:cBhvr>
                                        <p:cTn id="17" dur="1000" fill="hold"/>
                                        <p:tgtEl>
                                          <p:spTgt spid="68">
                                            <p:bg/>
                                          </p:spTgt>
                                        </p:tgtEl>
                                        <p:attrNameLst>
                                          <p:attrName>ppt_x</p:attrName>
                                        </p:attrNameLst>
                                      </p:cBhvr>
                                      <p:tavLst>
                                        <p:tav tm="0">
                                          <p:val>
                                            <p:strVal val="#ppt_x"/>
                                          </p:val>
                                        </p:tav>
                                        <p:tav tm="100000">
                                          <p:val>
                                            <p:strVal val="#ppt_x"/>
                                          </p:val>
                                        </p:tav>
                                      </p:tavLst>
                                    </p:anim>
                                    <p:anim calcmode="lin" valueType="num">
                                      <p:cBhvr>
                                        <p:cTn id="18" dur="1000" fill="hold"/>
                                        <p:tgtEl>
                                          <p:spTgt spid="68">
                                            <p:bg/>
                                          </p:spTgt>
                                        </p:tgtEl>
                                        <p:attrNameLst>
                                          <p:attrName>ppt_y</p:attrName>
                                        </p:attrNameLst>
                                      </p:cBhvr>
                                      <p:tavLst>
                                        <p:tav tm="0">
                                          <p:val>
                                            <p:strVal val="1+#ppt_h/2"/>
                                          </p:val>
                                        </p:tav>
                                        <p:tav tm="100000">
                                          <p:val>
                                            <p:strVal val="#ppt_y"/>
                                          </p:val>
                                        </p:tav>
                                      </p:tavLst>
                                    </p:anim>
                                  </p:childTnLst>
                                </p:cTn>
                              </p:par>
                              <p:par>
                                <p:cTn id="19" presetID="2" presetClass="entr" presetSubtype="4" fill="hold" grpId="3" nodeType="withEffect">
                                  <p:stCondLst>
                                    <p:cond delay="0"/>
                                  </p:stCondLst>
                                  <p:iterate>
                                    <p:tmAbs val="0"/>
                                  </p:iterate>
                                  <p:childTnLst>
                                    <p:set>
                                      <p:cBhvr>
                                        <p:cTn id="20" fill="hold"/>
                                        <p:tgtEl>
                                          <p:spTgt spid="68">
                                            <p:txEl>
                                              <p:pRg st="0" end="0"/>
                                            </p:txEl>
                                          </p:spTgt>
                                        </p:tgtEl>
                                        <p:attrNameLst>
                                          <p:attrName>style.visibility</p:attrName>
                                        </p:attrNameLst>
                                      </p:cBhvr>
                                      <p:to>
                                        <p:strVal val="visible"/>
                                      </p:to>
                                    </p:set>
                                    <p:anim calcmode="lin" valueType="num">
                                      <p:cBhvr>
                                        <p:cTn id="21" dur="1000" fill="hold"/>
                                        <p:tgtEl>
                                          <p:spTgt spid="68">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6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1" animBg="1" advAuto="0"/>
      <p:bldP spid="67" grpId="2" animBg="1" advAuto="0"/>
      <p:bldP spid="68" grpId="3" build="p"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grpSp>
        <p:nvGrpSpPr>
          <p:cNvPr id="72" name="Group"/>
          <p:cNvGrpSpPr/>
          <p:nvPr/>
        </p:nvGrpSpPr>
        <p:grpSpPr>
          <a:xfrm>
            <a:off x="12571412" y="3670300"/>
            <a:ext cx="12701" cy="1"/>
            <a:chOff x="0" y="0"/>
            <a:chExt cx="12700" cy="0"/>
          </a:xfrm>
        </p:grpSpPr>
        <p:sp>
          <p:nvSpPr>
            <p:cNvPr id="70"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71"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sp>
        <p:nvSpPr>
          <p:cNvPr id="73" name="Why are we here?"/>
          <p:cNvSpPr txBox="1">
            <a:spLocks noGrp="1"/>
          </p:cNvSpPr>
          <p:nvPr>
            <p:ph type="ctrTitle" idx="4294967295"/>
          </p:nvPr>
        </p:nvSpPr>
        <p:spPr>
          <a:xfrm>
            <a:off x="500693" y="1463589"/>
            <a:ext cx="10964863" cy="1330325"/>
          </a:xfrm>
          <a:prstGeom prst="rect">
            <a:avLst/>
          </a:prstGeom>
        </p:spPr>
        <p:txBody>
          <a:bodyPr anchor="b">
            <a:normAutofit/>
          </a:bodyPr>
          <a:lstStyle>
            <a:lvl1pPr algn="ctr" defTabSz="850391">
              <a:lnSpc>
                <a:spcPct val="80000"/>
              </a:lnSpc>
              <a:defRPr sz="7440"/>
            </a:lvl1pPr>
          </a:lstStyle>
          <a:p>
            <a:r>
              <a:t>Why are we here?</a:t>
            </a:r>
          </a:p>
        </p:txBody>
      </p:sp>
      <p:sp>
        <p:nvSpPr>
          <p:cNvPr id="74" name="Judges 6:15 Gideon replied, “But how can I rescue Israel? My clan is the weakest one in Manasseh, and everyone else in my family is more important than I am.”"/>
          <p:cNvSpPr txBox="1">
            <a:spLocks noGrp="1"/>
          </p:cNvSpPr>
          <p:nvPr>
            <p:ph type="subTitle" sz="half" idx="4294967295"/>
          </p:nvPr>
        </p:nvSpPr>
        <p:spPr>
          <a:xfrm>
            <a:off x="991392" y="3265779"/>
            <a:ext cx="9776550" cy="2153548"/>
          </a:xfrm>
          <a:prstGeom prst="rect">
            <a:avLst/>
          </a:prstGeom>
          <a:effectLst>
            <a:reflection stA="50000" endPos="40000" dir="5400000" sy="-100000" algn="bl" rotWithShape="0"/>
          </a:effectLst>
        </p:spPr>
        <p:txBody>
          <a:bodyPr>
            <a:normAutofit/>
          </a:bodyPr>
          <a:lstStyle>
            <a:lvl1pPr marL="0" indent="0" algn="ctr" defTabSz="850391">
              <a:spcBef>
                <a:spcPts val="1300"/>
              </a:spcBef>
              <a:defRPr sz="2883">
                <a:latin typeface="Roxborough CF Bold"/>
                <a:ea typeface="Roxborough CF Bold"/>
                <a:cs typeface="Roxborough CF Bold"/>
                <a:sym typeface="Roxborough CF Bold"/>
              </a:defRPr>
            </a:lvl1pPr>
          </a:lstStyle>
          <a:p>
            <a:r>
              <a:t>Judges 6:15 Gideon replied, “But how can I rescue Israel? My clan is the weakest one in Manasseh, and everyone else in my family is more important than I am.”</a:t>
            </a:r>
          </a:p>
        </p:txBody>
      </p:sp>
      <p:sp>
        <p:nvSpPr>
          <p:cNvPr id="75" name="Shape"/>
          <p:cNvSpPr/>
          <p:nvPr/>
        </p:nvSpPr>
        <p:spPr>
          <a:xfrm>
            <a:off x="2000424" y="1459525"/>
            <a:ext cx="8157815" cy="4844392"/>
          </a:xfrm>
          <a:custGeom>
            <a:avLst/>
            <a:gdLst/>
            <a:ahLst/>
            <a:cxnLst>
              <a:cxn ang="0">
                <a:pos x="wd2" y="hd2"/>
              </a:cxn>
              <a:cxn ang="5400000">
                <a:pos x="wd2" y="hd2"/>
              </a:cxn>
              <a:cxn ang="10800000">
                <a:pos x="wd2" y="hd2"/>
              </a:cxn>
              <a:cxn ang="16200000">
                <a:pos x="wd2" y="hd2"/>
              </a:cxn>
            </a:cxnLst>
            <a:rect l="0" t="0" r="r" b="b"/>
            <a:pathLst>
              <a:path w="21600" h="21600" extrusionOk="0">
                <a:moveTo>
                  <a:pt x="21600" y="19363"/>
                </a:moveTo>
                <a:lnTo>
                  <a:pt x="21576" y="19157"/>
                </a:lnTo>
                <a:lnTo>
                  <a:pt x="21570" y="18938"/>
                </a:lnTo>
                <a:lnTo>
                  <a:pt x="21557" y="18853"/>
                </a:lnTo>
                <a:lnTo>
                  <a:pt x="21533" y="18768"/>
                </a:lnTo>
                <a:lnTo>
                  <a:pt x="21472" y="18598"/>
                </a:lnTo>
                <a:lnTo>
                  <a:pt x="21454" y="18525"/>
                </a:lnTo>
                <a:lnTo>
                  <a:pt x="21411" y="18330"/>
                </a:lnTo>
                <a:lnTo>
                  <a:pt x="21363" y="18172"/>
                </a:lnTo>
                <a:lnTo>
                  <a:pt x="21296" y="18026"/>
                </a:lnTo>
                <a:lnTo>
                  <a:pt x="21265" y="17966"/>
                </a:lnTo>
                <a:lnTo>
                  <a:pt x="21229" y="17941"/>
                </a:lnTo>
                <a:lnTo>
                  <a:pt x="21174" y="17880"/>
                </a:lnTo>
                <a:lnTo>
                  <a:pt x="21131" y="17698"/>
                </a:lnTo>
                <a:lnTo>
                  <a:pt x="21088" y="17613"/>
                </a:lnTo>
                <a:lnTo>
                  <a:pt x="21082" y="17577"/>
                </a:lnTo>
                <a:lnTo>
                  <a:pt x="21070" y="17528"/>
                </a:lnTo>
                <a:lnTo>
                  <a:pt x="21082" y="17492"/>
                </a:lnTo>
                <a:lnTo>
                  <a:pt x="21113" y="17346"/>
                </a:lnTo>
                <a:lnTo>
                  <a:pt x="21125" y="16969"/>
                </a:lnTo>
                <a:lnTo>
                  <a:pt x="21162" y="16811"/>
                </a:lnTo>
                <a:lnTo>
                  <a:pt x="21235" y="16543"/>
                </a:lnTo>
                <a:lnTo>
                  <a:pt x="21247" y="16410"/>
                </a:lnTo>
                <a:lnTo>
                  <a:pt x="21235" y="16349"/>
                </a:lnTo>
                <a:lnTo>
                  <a:pt x="21204" y="16252"/>
                </a:lnTo>
                <a:lnTo>
                  <a:pt x="21192" y="16191"/>
                </a:lnTo>
                <a:lnTo>
                  <a:pt x="21192" y="16069"/>
                </a:lnTo>
                <a:lnTo>
                  <a:pt x="21229" y="15936"/>
                </a:lnTo>
                <a:lnTo>
                  <a:pt x="21235" y="15899"/>
                </a:lnTo>
                <a:lnTo>
                  <a:pt x="21247" y="15875"/>
                </a:lnTo>
                <a:lnTo>
                  <a:pt x="21259" y="15838"/>
                </a:lnTo>
                <a:lnTo>
                  <a:pt x="21265" y="15790"/>
                </a:lnTo>
                <a:lnTo>
                  <a:pt x="21229" y="15717"/>
                </a:lnTo>
                <a:lnTo>
                  <a:pt x="21216" y="15607"/>
                </a:lnTo>
                <a:lnTo>
                  <a:pt x="21216" y="15510"/>
                </a:lnTo>
                <a:lnTo>
                  <a:pt x="21289" y="15243"/>
                </a:lnTo>
                <a:lnTo>
                  <a:pt x="21454" y="14720"/>
                </a:lnTo>
                <a:lnTo>
                  <a:pt x="21515" y="14295"/>
                </a:lnTo>
                <a:lnTo>
                  <a:pt x="21545" y="14149"/>
                </a:lnTo>
                <a:lnTo>
                  <a:pt x="21576" y="14015"/>
                </a:lnTo>
                <a:lnTo>
                  <a:pt x="21570" y="13796"/>
                </a:lnTo>
                <a:lnTo>
                  <a:pt x="21600" y="13711"/>
                </a:lnTo>
                <a:lnTo>
                  <a:pt x="21588" y="13650"/>
                </a:lnTo>
                <a:lnTo>
                  <a:pt x="21570" y="13602"/>
                </a:lnTo>
                <a:lnTo>
                  <a:pt x="21533" y="13590"/>
                </a:lnTo>
                <a:lnTo>
                  <a:pt x="21466" y="13565"/>
                </a:lnTo>
                <a:lnTo>
                  <a:pt x="21411" y="13529"/>
                </a:lnTo>
                <a:lnTo>
                  <a:pt x="21296" y="13419"/>
                </a:lnTo>
                <a:lnTo>
                  <a:pt x="21235" y="13383"/>
                </a:lnTo>
                <a:lnTo>
                  <a:pt x="21204" y="13395"/>
                </a:lnTo>
                <a:lnTo>
                  <a:pt x="21131" y="13444"/>
                </a:lnTo>
                <a:lnTo>
                  <a:pt x="21101" y="13468"/>
                </a:lnTo>
                <a:lnTo>
                  <a:pt x="21058" y="13444"/>
                </a:lnTo>
                <a:lnTo>
                  <a:pt x="21009" y="13395"/>
                </a:lnTo>
                <a:lnTo>
                  <a:pt x="20979" y="13383"/>
                </a:lnTo>
                <a:lnTo>
                  <a:pt x="20772" y="13359"/>
                </a:lnTo>
                <a:lnTo>
                  <a:pt x="20717" y="13298"/>
                </a:lnTo>
                <a:lnTo>
                  <a:pt x="20687" y="13322"/>
                </a:lnTo>
                <a:lnTo>
                  <a:pt x="20656" y="13395"/>
                </a:lnTo>
                <a:lnTo>
                  <a:pt x="20613" y="13541"/>
                </a:lnTo>
                <a:lnTo>
                  <a:pt x="20577" y="13675"/>
                </a:lnTo>
                <a:lnTo>
                  <a:pt x="20510" y="13772"/>
                </a:lnTo>
                <a:lnTo>
                  <a:pt x="20431" y="13833"/>
                </a:lnTo>
                <a:lnTo>
                  <a:pt x="20358" y="13857"/>
                </a:lnTo>
                <a:lnTo>
                  <a:pt x="20303" y="13808"/>
                </a:lnTo>
                <a:lnTo>
                  <a:pt x="20254" y="13772"/>
                </a:lnTo>
                <a:lnTo>
                  <a:pt x="20193" y="13748"/>
                </a:lnTo>
                <a:lnTo>
                  <a:pt x="20151" y="13772"/>
                </a:lnTo>
                <a:lnTo>
                  <a:pt x="20065" y="13857"/>
                </a:lnTo>
                <a:lnTo>
                  <a:pt x="20029" y="13857"/>
                </a:lnTo>
                <a:lnTo>
                  <a:pt x="19998" y="13808"/>
                </a:lnTo>
                <a:lnTo>
                  <a:pt x="19974" y="13736"/>
                </a:lnTo>
                <a:lnTo>
                  <a:pt x="19962" y="13711"/>
                </a:lnTo>
                <a:lnTo>
                  <a:pt x="19913" y="13687"/>
                </a:lnTo>
                <a:lnTo>
                  <a:pt x="19858" y="13687"/>
                </a:lnTo>
                <a:lnTo>
                  <a:pt x="19755" y="13736"/>
                </a:lnTo>
                <a:lnTo>
                  <a:pt x="19530" y="13857"/>
                </a:lnTo>
                <a:lnTo>
                  <a:pt x="19481" y="13857"/>
                </a:lnTo>
                <a:lnTo>
                  <a:pt x="19481" y="13772"/>
                </a:lnTo>
                <a:lnTo>
                  <a:pt x="19511" y="13687"/>
                </a:lnTo>
                <a:lnTo>
                  <a:pt x="19517" y="13626"/>
                </a:lnTo>
                <a:lnTo>
                  <a:pt x="19469" y="13590"/>
                </a:lnTo>
                <a:lnTo>
                  <a:pt x="19396" y="13626"/>
                </a:lnTo>
                <a:lnTo>
                  <a:pt x="19335" y="13736"/>
                </a:lnTo>
                <a:lnTo>
                  <a:pt x="19274" y="13796"/>
                </a:lnTo>
                <a:lnTo>
                  <a:pt x="19115" y="13736"/>
                </a:lnTo>
                <a:lnTo>
                  <a:pt x="18981" y="13748"/>
                </a:lnTo>
                <a:lnTo>
                  <a:pt x="18908" y="13748"/>
                </a:lnTo>
                <a:lnTo>
                  <a:pt x="18805" y="13650"/>
                </a:lnTo>
                <a:lnTo>
                  <a:pt x="18665" y="13298"/>
                </a:lnTo>
                <a:lnTo>
                  <a:pt x="18580" y="13152"/>
                </a:lnTo>
                <a:lnTo>
                  <a:pt x="18519" y="13067"/>
                </a:lnTo>
                <a:lnTo>
                  <a:pt x="18464" y="13067"/>
                </a:lnTo>
                <a:lnTo>
                  <a:pt x="18458" y="13091"/>
                </a:lnTo>
                <a:lnTo>
                  <a:pt x="18421" y="13091"/>
                </a:lnTo>
                <a:lnTo>
                  <a:pt x="18342" y="13116"/>
                </a:lnTo>
                <a:lnTo>
                  <a:pt x="18269" y="13116"/>
                </a:lnTo>
                <a:lnTo>
                  <a:pt x="18220" y="13067"/>
                </a:lnTo>
                <a:lnTo>
                  <a:pt x="18178" y="12970"/>
                </a:lnTo>
                <a:lnTo>
                  <a:pt x="18147" y="12848"/>
                </a:lnTo>
                <a:lnTo>
                  <a:pt x="18074" y="12739"/>
                </a:lnTo>
                <a:lnTo>
                  <a:pt x="17885" y="12763"/>
                </a:lnTo>
                <a:lnTo>
                  <a:pt x="17806" y="12702"/>
                </a:lnTo>
                <a:lnTo>
                  <a:pt x="17794" y="12642"/>
                </a:lnTo>
                <a:lnTo>
                  <a:pt x="17794" y="12471"/>
                </a:lnTo>
                <a:lnTo>
                  <a:pt x="17782" y="12411"/>
                </a:lnTo>
                <a:lnTo>
                  <a:pt x="17751" y="12350"/>
                </a:lnTo>
                <a:lnTo>
                  <a:pt x="17703" y="12289"/>
                </a:lnTo>
                <a:lnTo>
                  <a:pt x="17648" y="12265"/>
                </a:lnTo>
                <a:lnTo>
                  <a:pt x="17605" y="12240"/>
                </a:lnTo>
                <a:lnTo>
                  <a:pt x="17569" y="12289"/>
                </a:lnTo>
                <a:lnTo>
                  <a:pt x="17514" y="12374"/>
                </a:lnTo>
                <a:lnTo>
                  <a:pt x="17471" y="12386"/>
                </a:lnTo>
                <a:lnTo>
                  <a:pt x="17429" y="12374"/>
                </a:lnTo>
                <a:lnTo>
                  <a:pt x="17362" y="12240"/>
                </a:lnTo>
                <a:lnTo>
                  <a:pt x="17319" y="12265"/>
                </a:lnTo>
                <a:lnTo>
                  <a:pt x="17289" y="12325"/>
                </a:lnTo>
                <a:lnTo>
                  <a:pt x="17289" y="12411"/>
                </a:lnTo>
                <a:lnTo>
                  <a:pt x="17276" y="12496"/>
                </a:lnTo>
                <a:lnTo>
                  <a:pt x="17276" y="12581"/>
                </a:lnTo>
                <a:lnTo>
                  <a:pt x="17258" y="12642"/>
                </a:lnTo>
                <a:lnTo>
                  <a:pt x="17234" y="12702"/>
                </a:lnTo>
                <a:lnTo>
                  <a:pt x="17215" y="12763"/>
                </a:lnTo>
                <a:lnTo>
                  <a:pt x="17215" y="12970"/>
                </a:lnTo>
                <a:lnTo>
                  <a:pt x="17203" y="13067"/>
                </a:lnTo>
                <a:lnTo>
                  <a:pt x="17161" y="13152"/>
                </a:lnTo>
                <a:lnTo>
                  <a:pt x="17112" y="13189"/>
                </a:lnTo>
                <a:lnTo>
                  <a:pt x="17008" y="13298"/>
                </a:lnTo>
                <a:lnTo>
                  <a:pt x="16978" y="13298"/>
                </a:lnTo>
                <a:lnTo>
                  <a:pt x="16923" y="13261"/>
                </a:lnTo>
                <a:lnTo>
                  <a:pt x="16832" y="13128"/>
                </a:lnTo>
                <a:lnTo>
                  <a:pt x="16814" y="13116"/>
                </a:lnTo>
                <a:lnTo>
                  <a:pt x="16783" y="13116"/>
                </a:lnTo>
                <a:lnTo>
                  <a:pt x="16759" y="13128"/>
                </a:lnTo>
                <a:lnTo>
                  <a:pt x="16740" y="13152"/>
                </a:lnTo>
                <a:lnTo>
                  <a:pt x="16716" y="13128"/>
                </a:lnTo>
                <a:lnTo>
                  <a:pt x="16686" y="13116"/>
                </a:lnTo>
                <a:lnTo>
                  <a:pt x="16625" y="12970"/>
                </a:lnTo>
                <a:lnTo>
                  <a:pt x="16582" y="12909"/>
                </a:lnTo>
                <a:lnTo>
                  <a:pt x="16533" y="12885"/>
                </a:lnTo>
                <a:lnTo>
                  <a:pt x="16479" y="12885"/>
                </a:lnTo>
                <a:lnTo>
                  <a:pt x="16430" y="12848"/>
                </a:lnTo>
                <a:lnTo>
                  <a:pt x="16418" y="12848"/>
                </a:lnTo>
                <a:lnTo>
                  <a:pt x="16387" y="12800"/>
                </a:lnTo>
                <a:lnTo>
                  <a:pt x="16369" y="12739"/>
                </a:lnTo>
                <a:lnTo>
                  <a:pt x="16345" y="12593"/>
                </a:lnTo>
                <a:lnTo>
                  <a:pt x="16326" y="12532"/>
                </a:lnTo>
                <a:lnTo>
                  <a:pt x="16302" y="12496"/>
                </a:lnTo>
                <a:lnTo>
                  <a:pt x="16302" y="12435"/>
                </a:lnTo>
                <a:lnTo>
                  <a:pt x="16326" y="12350"/>
                </a:lnTo>
                <a:lnTo>
                  <a:pt x="16345" y="12240"/>
                </a:lnTo>
                <a:lnTo>
                  <a:pt x="16339" y="12119"/>
                </a:lnTo>
                <a:lnTo>
                  <a:pt x="16314" y="12022"/>
                </a:lnTo>
                <a:lnTo>
                  <a:pt x="16265" y="11997"/>
                </a:lnTo>
                <a:lnTo>
                  <a:pt x="16028" y="12411"/>
                </a:lnTo>
                <a:lnTo>
                  <a:pt x="16034" y="12471"/>
                </a:lnTo>
                <a:lnTo>
                  <a:pt x="16058" y="12556"/>
                </a:lnTo>
                <a:lnTo>
                  <a:pt x="16065" y="12593"/>
                </a:lnTo>
                <a:lnTo>
                  <a:pt x="16065" y="12617"/>
                </a:lnTo>
                <a:lnTo>
                  <a:pt x="16058" y="12702"/>
                </a:lnTo>
                <a:lnTo>
                  <a:pt x="16058" y="12739"/>
                </a:lnTo>
                <a:lnTo>
                  <a:pt x="16046" y="12787"/>
                </a:lnTo>
                <a:lnTo>
                  <a:pt x="16058" y="12824"/>
                </a:lnTo>
                <a:lnTo>
                  <a:pt x="16077" y="12848"/>
                </a:lnTo>
                <a:lnTo>
                  <a:pt x="16107" y="12909"/>
                </a:lnTo>
                <a:lnTo>
                  <a:pt x="16107" y="12945"/>
                </a:lnTo>
                <a:lnTo>
                  <a:pt x="16095" y="12982"/>
                </a:lnTo>
                <a:lnTo>
                  <a:pt x="16095" y="13055"/>
                </a:lnTo>
                <a:lnTo>
                  <a:pt x="16107" y="13091"/>
                </a:lnTo>
                <a:lnTo>
                  <a:pt x="16131" y="13116"/>
                </a:lnTo>
                <a:lnTo>
                  <a:pt x="16138" y="13152"/>
                </a:lnTo>
                <a:lnTo>
                  <a:pt x="16150" y="13213"/>
                </a:lnTo>
                <a:lnTo>
                  <a:pt x="16131" y="13237"/>
                </a:lnTo>
                <a:lnTo>
                  <a:pt x="16046" y="13383"/>
                </a:lnTo>
                <a:lnTo>
                  <a:pt x="16004" y="13395"/>
                </a:lnTo>
                <a:lnTo>
                  <a:pt x="15991" y="13419"/>
                </a:lnTo>
                <a:lnTo>
                  <a:pt x="15985" y="13419"/>
                </a:lnTo>
                <a:lnTo>
                  <a:pt x="15912" y="13395"/>
                </a:lnTo>
                <a:lnTo>
                  <a:pt x="15790" y="13419"/>
                </a:lnTo>
                <a:lnTo>
                  <a:pt x="15748" y="13395"/>
                </a:lnTo>
                <a:lnTo>
                  <a:pt x="15717" y="13261"/>
                </a:lnTo>
                <a:lnTo>
                  <a:pt x="15717" y="13152"/>
                </a:lnTo>
                <a:lnTo>
                  <a:pt x="15723" y="13055"/>
                </a:lnTo>
                <a:lnTo>
                  <a:pt x="15723" y="12945"/>
                </a:lnTo>
                <a:lnTo>
                  <a:pt x="15693" y="12848"/>
                </a:lnTo>
                <a:lnTo>
                  <a:pt x="15602" y="12702"/>
                </a:lnTo>
                <a:lnTo>
                  <a:pt x="15571" y="12642"/>
                </a:lnTo>
                <a:lnTo>
                  <a:pt x="15547" y="12508"/>
                </a:lnTo>
                <a:lnTo>
                  <a:pt x="15547" y="12447"/>
                </a:lnTo>
                <a:lnTo>
                  <a:pt x="15559" y="12386"/>
                </a:lnTo>
                <a:lnTo>
                  <a:pt x="15547" y="12350"/>
                </a:lnTo>
                <a:lnTo>
                  <a:pt x="15510" y="12228"/>
                </a:lnTo>
                <a:lnTo>
                  <a:pt x="15486" y="12119"/>
                </a:lnTo>
                <a:lnTo>
                  <a:pt x="15480" y="12058"/>
                </a:lnTo>
                <a:lnTo>
                  <a:pt x="15449" y="11973"/>
                </a:lnTo>
                <a:lnTo>
                  <a:pt x="15382" y="11912"/>
                </a:lnTo>
                <a:lnTo>
                  <a:pt x="15273" y="11827"/>
                </a:lnTo>
                <a:lnTo>
                  <a:pt x="15200" y="11754"/>
                </a:lnTo>
                <a:lnTo>
                  <a:pt x="15139" y="11645"/>
                </a:lnTo>
                <a:lnTo>
                  <a:pt x="15096" y="11523"/>
                </a:lnTo>
                <a:lnTo>
                  <a:pt x="15041" y="11402"/>
                </a:lnTo>
                <a:lnTo>
                  <a:pt x="15041" y="11146"/>
                </a:lnTo>
                <a:lnTo>
                  <a:pt x="15035" y="11049"/>
                </a:lnTo>
                <a:lnTo>
                  <a:pt x="14993" y="11049"/>
                </a:lnTo>
                <a:lnTo>
                  <a:pt x="14981" y="11086"/>
                </a:lnTo>
                <a:lnTo>
                  <a:pt x="14981" y="11195"/>
                </a:lnTo>
                <a:lnTo>
                  <a:pt x="14962" y="11232"/>
                </a:lnTo>
                <a:lnTo>
                  <a:pt x="14907" y="11256"/>
                </a:lnTo>
                <a:lnTo>
                  <a:pt x="14889" y="11292"/>
                </a:lnTo>
                <a:lnTo>
                  <a:pt x="14816" y="11487"/>
                </a:lnTo>
                <a:lnTo>
                  <a:pt x="14786" y="11487"/>
                </a:lnTo>
                <a:lnTo>
                  <a:pt x="14743" y="11414"/>
                </a:lnTo>
                <a:lnTo>
                  <a:pt x="14694" y="11353"/>
                </a:lnTo>
                <a:lnTo>
                  <a:pt x="14627" y="11341"/>
                </a:lnTo>
                <a:lnTo>
                  <a:pt x="14566" y="11317"/>
                </a:lnTo>
                <a:lnTo>
                  <a:pt x="14518" y="11317"/>
                </a:lnTo>
                <a:lnTo>
                  <a:pt x="14457" y="11341"/>
                </a:lnTo>
                <a:lnTo>
                  <a:pt x="14372" y="11280"/>
                </a:lnTo>
                <a:lnTo>
                  <a:pt x="14341" y="11256"/>
                </a:lnTo>
                <a:lnTo>
                  <a:pt x="14286" y="11256"/>
                </a:lnTo>
                <a:lnTo>
                  <a:pt x="14256" y="11292"/>
                </a:lnTo>
                <a:lnTo>
                  <a:pt x="14195" y="11414"/>
                </a:lnTo>
                <a:lnTo>
                  <a:pt x="14152" y="11438"/>
                </a:lnTo>
                <a:lnTo>
                  <a:pt x="14104" y="11438"/>
                </a:lnTo>
                <a:lnTo>
                  <a:pt x="14079" y="11402"/>
                </a:lnTo>
                <a:lnTo>
                  <a:pt x="14049" y="11353"/>
                </a:lnTo>
                <a:lnTo>
                  <a:pt x="14018" y="11317"/>
                </a:lnTo>
                <a:lnTo>
                  <a:pt x="13988" y="11341"/>
                </a:lnTo>
                <a:lnTo>
                  <a:pt x="13915" y="11402"/>
                </a:lnTo>
                <a:lnTo>
                  <a:pt x="13836" y="11402"/>
                </a:lnTo>
                <a:lnTo>
                  <a:pt x="13781" y="11377"/>
                </a:lnTo>
                <a:lnTo>
                  <a:pt x="13738" y="11341"/>
                </a:lnTo>
                <a:lnTo>
                  <a:pt x="13647" y="11207"/>
                </a:lnTo>
                <a:lnTo>
                  <a:pt x="13598" y="11232"/>
                </a:lnTo>
                <a:lnTo>
                  <a:pt x="13543" y="11280"/>
                </a:lnTo>
                <a:lnTo>
                  <a:pt x="13482" y="11280"/>
                </a:lnTo>
                <a:lnTo>
                  <a:pt x="13422" y="11207"/>
                </a:lnTo>
                <a:lnTo>
                  <a:pt x="13397" y="11134"/>
                </a:lnTo>
                <a:lnTo>
                  <a:pt x="13409" y="11073"/>
                </a:lnTo>
                <a:lnTo>
                  <a:pt x="13422" y="10903"/>
                </a:lnTo>
                <a:lnTo>
                  <a:pt x="13422" y="10794"/>
                </a:lnTo>
                <a:lnTo>
                  <a:pt x="13397" y="10514"/>
                </a:lnTo>
                <a:lnTo>
                  <a:pt x="13409" y="10454"/>
                </a:lnTo>
                <a:lnTo>
                  <a:pt x="13482" y="10381"/>
                </a:lnTo>
                <a:lnTo>
                  <a:pt x="13495" y="10308"/>
                </a:lnTo>
                <a:lnTo>
                  <a:pt x="13495" y="10223"/>
                </a:lnTo>
                <a:lnTo>
                  <a:pt x="13501" y="10186"/>
                </a:lnTo>
                <a:lnTo>
                  <a:pt x="13513" y="10138"/>
                </a:lnTo>
                <a:lnTo>
                  <a:pt x="13568" y="10113"/>
                </a:lnTo>
                <a:lnTo>
                  <a:pt x="13586" y="10077"/>
                </a:lnTo>
                <a:lnTo>
                  <a:pt x="13598" y="10040"/>
                </a:lnTo>
                <a:lnTo>
                  <a:pt x="13604" y="9992"/>
                </a:lnTo>
                <a:lnTo>
                  <a:pt x="13635" y="9724"/>
                </a:lnTo>
                <a:lnTo>
                  <a:pt x="13616" y="9663"/>
                </a:lnTo>
                <a:lnTo>
                  <a:pt x="13482" y="9603"/>
                </a:lnTo>
                <a:lnTo>
                  <a:pt x="13391" y="9481"/>
                </a:lnTo>
                <a:lnTo>
                  <a:pt x="13336" y="9433"/>
                </a:lnTo>
                <a:lnTo>
                  <a:pt x="13275" y="9457"/>
                </a:lnTo>
                <a:lnTo>
                  <a:pt x="13257" y="9481"/>
                </a:lnTo>
                <a:lnTo>
                  <a:pt x="13245" y="9542"/>
                </a:lnTo>
                <a:lnTo>
                  <a:pt x="13215" y="9627"/>
                </a:lnTo>
                <a:lnTo>
                  <a:pt x="13190" y="9663"/>
                </a:lnTo>
                <a:lnTo>
                  <a:pt x="13172" y="9688"/>
                </a:lnTo>
                <a:lnTo>
                  <a:pt x="13154" y="9700"/>
                </a:lnTo>
                <a:lnTo>
                  <a:pt x="13068" y="9773"/>
                </a:lnTo>
                <a:lnTo>
                  <a:pt x="13056" y="9809"/>
                </a:lnTo>
                <a:lnTo>
                  <a:pt x="13020" y="9931"/>
                </a:lnTo>
                <a:lnTo>
                  <a:pt x="12995" y="9980"/>
                </a:lnTo>
                <a:lnTo>
                  <a:pt x="12947" y="9980"/>
                </a:lnTo>
                <a:lnTo>
                  <a:pt x="12904" y="9955"/>
                </a:lnTo>
                <a:lnTo>
                  <a:pt x="12874" y="9931"/>
                </a:lnTo>
                <a:lnTo>
                  <a:pt x="12727" y="9955"/>
                </a:lnTo>
                <a:lnTo>
                  <a:pt x="12685" y="9955"/>
                </a:lnTo>
                <a:lnTo>
                  <a:pt x="12654" y="9907"/>
                </a:lnTo>
                <a:lnTo>
                  <a:pt x="12612" y="9846"/>
                </a:lnTo>
                <a:lnTo>
                  <a:pt x="12539" y="9724"/>
                </a:lnTo>
                <a:lnTo>
                  <a:pt x="12490" y="9663"/>
                </a:lnTo>
                <a:lnTo>
                  <a:pt x="12368" y="9663"/>
                </a:lnTo>
                <a:lnTo>
                  <a:pt x="12332" y="9627"/>
                </a:lnTo>
                <a:lnTo>
                  <a:pt x="12344" y="9372"/>
                </a:lnTo>
                <a:lnTo>
                  <a:pt x="12313" y="9335"/>
                </a:lnTo>
                <a:lnTo>
                  <a:pt x="12265" y="9311"/>
                </a:lnTo>
                <a:lnTo>
                  <a:pt x="12210" y="9275"/>
                </a:lnTo>
                <a:lnTo>
                  <a:pt x="12198" y="9226"/>
                </a:lnTo>
                <a:lnTo>
                  <a:pt x="12167" y="9153"/>
                </a:lnTo>
                <a:lnTo>
                  <a:pt x="12149" y="9129"/>
                </a:lnTo>
                <a:lnTo>
                  <a:pt x="12003" y="9068"/>
                </a:lnTo>
                <a:lnTo>
                  <a:pt x="11954" y="9044"/>
                </a:lnTo>
                <a:lnTo>
                  <a:pt x="11899" y="9007"/>
                </a:lnTo>
                <a:lnTo>
                  <a:pt x="11857" y="8958"/>
                </a:lnTo>
                <a:lnTo>
                  <a:pt x="11796" y="8958"/>
                </a:lnTo>
                <a:lnTo>
                  <a:pt x="11735" y="8922"/>
                </a:lnTo>
                <a:lnTo>
                  <a:pt x="11692" y="8813"/>
                </a:lnTo>
                <a:lnTo>
                  <a:pt x="11662" y="8594"/>
                </a:lnTo>
                <a:lnTo>
                  <a:pt x="11631" y="8533"/>
                </a:lnTo>
                <a:lnTo>
                  <a:pt x="11583" y="8448"/>
                </a:lnTo>
                <a:lnTo>
                  <a:pt x="11540" y="8326"/>
                </a:lnTo>
                <a:lnTo>
                  <a:pt x="11509" y="8278"/>
                </a:lnTo>
                <a:lnTo>
                  <a:pt x="11479" y="8266"/>
                </a:lnTo>
                <a:lnTo>
                  <a:pt x="11290" y="8193"/>
                </a:lnTo>
                <a:lnTo>
                  <a:pt x="11156" y="8059"/>
                </a:lnTo>
                <a:lnTo>
                  <a:pt x="11138" y="7974"/>
                </a:lnTo>
                <a:lnTo>
                  <a:pt x="11083" y="7828"/>
                </a:lnTo>
                <a:lnTo>
                  <a:pt x="11144" y="7378"/>
                </a:lnTo>
                <a:lnTo>
                  <a:pt x="11126" y="7305"/>
                </a:lnTo>
                <a:lnTo>
                  <a:pt x="11065" y="7269"/>
                </a:lnTo>
                <a:lnTo>
                  <a:pt x="10998" y="7208"/>
                </a:lnTo>
                <a:lnTo>
                  <a:pt x="10992" y="7038"/>
                </a:lnTo>
                <a:lnTo>
                  <a:pt x="10980" y="7001"/>
                </a:lnTo>
                <a:lnTo>
                  <a:pt x="10961" y="6965"/>
                </a:lnTo>
                <a:lnTo>
                  <a:pt x="10900" y="6856"/>
                </a:lnTo>
                <a:lnTo>
                  <a:pt x="10888" y="6758"/>
                </a:lnTo>
                <a:lnTo>
                  <a:pt x="10907" y="6673"/>
                </a:lnTo>
                <a:lnTo>
                  <a:pt x="10949" y="6588"/>
                </a:lnTo>
                <a:lnTo>
                  <a:pt x="10967" y="6503"/>
                </a:lnTo>
                <a:lnTo>
                  <a:pt x="10949" y="6418"/>
                </a:lnTo>
                <a:lnTo>
                  <a:pt x="10864" y="6418"/>
                </a:lnTo>
                <a:lnTo>
                  <a:pt x="10833" y="6406"/>
                </a:lnTo>
                <a:lnTo>
                  <a:pt x="10815" y="6357"/>
                </a:lnTo>
                <a:lnTo>
                  <a:pt x="10797" y="6211"/>
                </a:lnTo>
                <a:lnTo>
                  <a:pt x="10773" y="6151"/>
                </a:lnTo>
                <a:lnTo>
                  <a:pt x="10724" y="6151"/>
                </a:lnTo>
                <a:lnTo>
                  <a:pt x="10681" y="6199"/>
                </a:lnTo>
                <a:lnTo>
                  <a:pt x="10626" y="6211"/>
                </a:lnTo>
                <a:lnTo>
                  <a:pt x="10596" y="6138"/>
                </a:lnTo>
                <a:lnTo>
                  <a:pt x="10566" y="6090"/>
                </a:lnTo>
                <a:lnTo>
                  <a:pt x="10535" y="6066"/>
                </a:lnTo>
                <a:lnTo>
                  <a:pt x="10474" y="6114"/>
                </a:lnTo>
                <a:lnTo>
                  <a:pt x="10462" y="6053"/>
                </a:lnTo>
                <a:lnTo>
                  <a:pt x="10456" y="6005"/>
                </a:lnTo>
                <a:lnTo>
                  <a:pt x="10419" y="5993"/>
                </a:lnTo>
                <a:lnTo>
                  <a:pt x="10389" y="5968"/>
                </a:lnTo>
                <a:lnTo>
                  <a:pt x="10359" y="5968"/>
                </a:lnTo>
                <a:lnTo>
                  <a:pt x="10310" y="5993"/>
                </a:lnTo>
                <a:lnTo>
                  <a:pt x="10225" y="6029"/>
                </a:lnTo>
                <a:lnTo>
                  <a:pt x="10182" y="6114"/>
                </a:lnTo>
                <a:lnTo>
                  <a:pt x="10164" y="6138"/>
                </a:lnTo>
                <a:lnTo>
                  <a:pt x="10103" y="6175"/>
                </a:lnTo>
                <a:lnTo>
                  <a:pt x="9987" y="6272"/>
                </a:lnTo>
                <a:lnTo>
                  <a:pt x="9792" y="6272"/>
                </a:lnTo>
                <a:lnTo>
                  <a:pt x="9731" y="6321"/>
                </a:lnTo>
                <a:lnTo>
                  <a:pt x="9676" y="6406"/>
                </a:lnTo>
                <a:lnTo>
                  <a:pt x="9658" y="6503"/>
                </a:lnTo>
                <a:lnTo>
                  <a:pt x="9646" y="6588"/>
                </a:lnTo>
                <a:lnTo>
                  <a:pt x="9628" y="6673"/>
                </a:lnTo>
                <a:lnTo>
                  <a:pt x="9616" y="6673"/>
                </a:lnTo>
                <a:lnTo>
                  <a:pt x="9573" y="6685"/>
                </a:lnTo>
                <a:lnTo>
                  <a:pt x="9542" y="6685"/>
                </a:lnTo>
                <a:lnTo>
                  <a:pt x="9427" y="6649"/>
                </a:lnTo>
                <a:lnTo>
                  <a:pt x="9396" y="6625"/>
                </a:lnTo>
                <a:lnTo>
                  <a:pt x="9366" y="6588"/>
                </a:lnTo>
                <a:lnTo>
                  <a:pt x="9275" y="6552"/>
                </a:lnTo>
                <a:lnTo>
                  <a:pt x="9256" y="6503"/>
                </a:lnTo>
                <a:lnTo>
                  <a:pt x="9244" y="6442"/>
                </a:lnTo>
                <a:lnTo>
                  <a:pt x="9244" y="6345"/>
                </a:lnTo>
                <a:lnTo>
                  <a:pt x="9214" y="6138"/>
                </a:lnTo>
                <a:lnTo>
                  <a:pt x="9189" y="6053"/>
                </a:lnTo>
                <a:lnTo>
                  <a:pt x="9141" y="5993"/>
                </a:lnTo>
                <a:lnTo>
                  <a:pt x="9067" y="5944"/>
                </a:lnTo>
                <a:lnTo>
                  <a:pt x="9049" y="5907"/>
                </a:lnTo>
                <a:lnTo>
                  <a:pt x="9019" y="5737"/>
                </a:lnTo>
                <a:lnTo>
                  <a:pt x="8994" y="5725"/>
                </a:lnTo>
                <a:lnTo>
                  <a:pt x="8952" y="5677"/>
                </a:lnTo>
                <a:lnTo>
                  <a:pt x="8921" y="5640"/>
                </a:lnTo>
                <a:lnTo>
                  <a:pt x="8915" y="5555"/>
                </a:lnTo>
                <a:lnTo>
                  <a:pt x="8915" y="5433"/>
                </a:lnTo>
                <a:lnTo>
                  <a:pt x="8830" y="5312"/>
                </a:lnTo>
                <a:lnTo>
                  <a:pt x="8818" y="5251"/>
                </a:lnTo>
                <a:lnTo>
                  <a:pt x="8830" y="5166"/>
                </a:lnTo>
                <a:lnTo>
                  <a:pt x="8818" y="5081"/>
                </a:lnTo>
                <a:lnTo>
                  <a:pt x="8745" y="4959"/>
                </a:lnTo>
                <a:lnTo>
                  <a:pt x="8580" y="5020"/>
                </a:lnTo>
                <a:lnTo>
                  <a:pt x="8538" y="4899"/>
                </a:lnTo>
                <a:lnTo>
                  <a:pt x="8538" y="4838"/>
                </a:lnTo>
                <a:lnTo>
                  <a:pt x="8550" y="4789"/>
                </a:lnTo>
                <a:lnTo>
                  <a:pt x="8574" y="4765"/>
                </a:lnTo>
                <a:lnTo>
                  <a:pt x="8580" y="4728"/>
                </a:lnTo>
                <a:lnTo>
                  <a:pt x="8574" y="4643"/>
                </a:lnTo>
                <a:lnTo>
                  <a:pt x="8550" y="4583"/>
                </a:lnTo>
                <a:lnTo>
                  <a:pt x="8489" y="4461"/>
                </a:lnTo>
                <a:lnTo>
                  <a:pt x="8471" y="4437"/>
                </a:lnTo>
                <a:lnTo>
                  <a:pt x="8428" y="4425"/>
                </a:lnTo>
                <a:lnTo>
                  <a:pt x="8404" y="4400"/>
                </a:lnTo>
                <a:lnTo>
                  <a:pt x="8398" y="4376"/>
                </a:lnTo>
                <a:lnTo>
                  <a:pt x="8385" y="4291"/>
                </a:lnTo>
                <a:lnTo>
                  <a:pt x="8373" y="4279"/>
                </a:lnTo>
                <a:lnTo>
                  <a:pt x="8343" y="4230"/>
                </a:lnTo>
                <a:lnTo>
                  <a:pt x="8312" y="4218"/>
                </a:lnTo>
                <a:lnTo>
                  <a:pt x="8282" y="4194"/>
                </a:lnTo>
                <a:lnTo>
                  <a:pt x="8221" y="4218"/>
                </a:lnTo>
                <a:lnTo>
                  <a:pt x="8148" y="4230"/>
                </a:lnTo>
                <a:lnTo>
                  <a:pt x="8130" y="4254"/>
                </a:lnTo>
                <a:lnTo>
                  <a:pt x="8093" y="4437"/>
                </a:lnTo>
                <a:lnTo>
                  <a:pt x="8057" y="4437"/>
                </a:lnTo>
                <a:lnTo>
                  <a:pt x="8026" y="4425"/>
                </a:lnTo>
                <a:lnTo>
                  <a:pt x="7990" y="4279"/>
                </a:lnTo>
                <a:lnTo>
                  <a:pt x="7971" y="4230"/>
                </a:lnTo>
                <a:lnTo>
                  <a:pt x="7819" y="4011"/>
                </a:lnTo>
                <a:lnTo>
                  <a:pt x="7783" y="3987"/>
                </a:lnTo>
                <a:lnTo>
                  <a:pt x="7722" y="4011"/>
                </a:lnTo>
                <a:lnTo>
                  <a:pt x="7703" y="4011"/>
                </a:lnTo>
                <a:lnTo>
                  <a:pt x="7685" y="3963"/>
                </a:lnTo>
                <a:lnTo>
                  <a:pt x="7643" y="3878"/>
                </a:lnTo>
                <a:lnTo>
                  <a:pt x="7612" y="3865"/>
                </a:lnTo>
                <a:lnTo>
                  <a:pt x="7557" y="3902"/>
                </a:lnTo>
                <a:lnTo>
                  <a:pt x="7509" y="3987"/>
                </a:lnTo>
                <a:lnTo>
                  <a:pt x="7442" y="4023"/>
                </a:lnTo>
                <a:lnTo>
                  <a:pt x="7411" y="3926"/>
                </a:lnTo>
                <a:lnTo>
                  <a:pt x="7393" y="3865"/>
                </a:lnTo>
                <a:lnTo>
                  <a:pt x="7362" y="3817"/>
                </a:lnTo>
                <a:lnTo>
                  <a:pt x="7332" y="3805"/>
                </a:lnTo>
                <a:lnTo>
                  <a:pt x="7301" y="3780"/>
                </a:lnTo>
                <a:lnTo>
                  <a:pt x="7271" y="3744"/>
                </a:lnTo>
                <a:lnTo>
                  <a:pt x="7216" y="3598"/>
                </a:lnTo>
                <a:lnTo>
                  <a:pt x="7064" y="3391"/>
                </a:lnTo>
                <a:lnTo>
                  <a:pt x="7040" y="3282"/>
                </a:lnTo>
                <a:lnTo>
                  <a:pt x="7040" y="3221"/>
                </a:lnTo>
                <a:lnTo>
                  <a:pt x="7052" y="3185"/>
                </a:lnTo>
                <a:lnTo>
                  <a:pt x="7052" y="3136"/>
                </a:lnTo>
                <a:lnTo>
                  <a:pt x="7021" y="3100"/>
                </a:lnTo>
                <a:lnTo>
                  <a:pt x="6997" y="3100"/>
                </a:lnTo>
                <a:lnTo>
                  <a:pt x="6936" y="3124"/>
                </a:lnTo>
                <a:lnTo>
                  <a:pt x="6918" y="3124"/>
                </a:lnTo>
                <a:lnTo>
                  <a:pt x="6863" y="3063"/>
                </a:lnTo>
                <a:lnTo>
                  <a:pt x="6668" y="2626"/>
                </a:lnTo>
                <a:lnTo>
                  <a:pt x="6619" y="2577"/>
                </a:lnTo>
                <a:lnTo>
                  <a:pt x="6492" y="2504"/>
                </a:lnTo>
                <a:lnTo>
                  <a:pt x="6443" y="2455"/>
                </a:lnTo>
                <a:lnTo>
                  <a:pt x="6388" y="2395"/>
                </a:lnTo>
                <a:lnTo>
                  <a:pt x="6352" y="2334"/>
                </a:lnTo>
                <a:lnTo>
                  <a:pt x="6315" y="2249"/>
                </a:lnTo>
                <a:lnTo>
                  <a:pt x="6278" y="2212"/>
                </a:lnTo>
                <a:lnTo>
                  <a:pt x="6193" y="2212"/>
                </a:lnTo>
                <a:lnTo>
                  <a:pt x="6151" y="2188"/>
                </a:lnTo>
                <a:lnTo>
                  <a:pt x="6132" y="2164"/>
                </a:lnTo>
                <a:lnTo>
                  <a:pt x="6090" y="2091"/>
                </a:lnTo>
                <a:lnTo>
                  <a:pt x="6071" y="2042"/>
                </a:lnTo>
                <a:lnTo>
                  <a:pt x="6017" y="2030"/>
                </a:lnTo>
                <a:lnTo>
                  <a:pt x="5956" y="2030"/>
                </a:lnTo>
                <a:lnTo>
                  <a:pt x="5907" y="2006"/>
                </a:lnTo>
                <a:lnTo>
                  <a:pt x="5791" y="1884"/>
                </a:lnTo>
                <a:lnTo>
                  <a:pt x="5736" y="1896"/>
                </a:lnTo>
                <a:lnTo>
                  <a:pt x="5688" y="1921"/>
                </a:lnTo>
                <a:lnTo>
                  <a:pt x="5633" y="1896"/>
                </a:lnTo>
                <a:lnTo>
                  <a:pt x="5615" y="1835"/>
                </a:lnTo>
                <a:lnTo>
                  <a:pt x="5584" y="1738"/>
                </a:lnTo>
                <a:lnTo>
                  <a:pt x="5572" y="1629"/>
                </a:lnTo>
                <a:lnTo>
                  <a:pt x="5560" y="1556"/>
                </a:lnTo>
                <a:lnTo>
                  <a:pt x="5627" y="1361"/>
                </a:lnTo>
                <a:lnTo>
                  <a:pt x="5633" y="1264"/>
                </a:lnTo>
                <a:lnTo>
                  <a:pt x="5602" y="1203"/>
                </a:lnTo>
                <a:lnTo>
                  <a:pt x="5529" y="1143"/>
                </a:lnTo>
                <a:lnTo>
                  <a:pt x="5481" y="1094"/>
                </a:lnTo>
                <a:lnTo>
                  <a:pt x="5450" y="997"/>
                </a:lnTo>
                <a:lnTo>
                  <a:pt x="5450" y="851"/>
                </a:lnTo>
                <a:lnTo>
                  <a:pt x="5469" y="559"/>
                </a:lnTo>
                <a:lnTo>
                  <a:pt x="5462" y="474"/>
                </a:lnTo>
                <a:lnTo>
                  <a:pt x="5420" y="438"/>
                </a:lnTo>
                <a:lnTo>
                  <a:pt x="5359" y="413"/>
                </a:lnTo>
                <a:lnTo>
                  <a:pt x="5243" y="438"/>
                </a:lnTo>
                <a:lnTo>
                  <a:pt x="5219" y="450"/>
                </a:lnTo>
                <a:lnTo>
                  <a:pt x="5201" y="474"/>
                </a:lnTo>
                <a:lnTo>
                  <a:pt x="5152" y="474"/>
                </a:lnTo>
                <a:lnTo>
                  <a:pt x="5127" y="450"/>
                </a:lnTo>
                <a:lnTo>
                  <a:pt x="5097" y="377"/>
                </a:lnTo>
                <a:lnTo>
                  <a:pt x="5067" y="328"/>
                </a:lnTo>
                <a:lnTo>
                  <a:pt x="4933" y="328"/>
                </a:lnTo>
                <a:lnTo>
                  <a:pt x="4817" y="255"/>
                </a:lnTo>
                <a:lnTo>
                  <a:pt x="4756" y="267"/>
                </a:lnTo>
                <a:lnTo>
                  <a:pt x="4707" y="316"/>
                </a:lnTo>
                <a:lnTo>
                  <a:pt x="4640" y="316"/>
                </a:lnTo>
                <a:lnTo>
                  <a:pt x="4579" y="292"/>
                </a:lnTo>
                <a:lnTo>
                  <a:pt x="4263" y="49"/>
                </a:lnTo>
                <a:lnTo>
                  <a:pt x="4196" y="0"/>
                </a:lnTo>
                <a:lnTo>
                  <a:pt x="4147" y="24"/>
                </a:lnTo>
                <a:lnTo>
                  <a:pt x="4123" y="61"/>
                </a:lnTo>
                <a:lnTo>
                  <a:pt x="4117" y="109"/>
                </a:lnTo>
                <a:lnTo>
                  <a:pt x="4104" y="146"/>
                </a:lnTo>
                <a:lnTo>
                  <a:pt x="4062" y="170"/>
                </a:lnTo>
                <a:lnTo>
                  <a:pt x="4013" y="182"/>
                </a:lnTo>
                <a:lnTo>
                  <a:pt x="4001" y="207"/>
                </a:lnTo>
                <a:lnTo>
                  <a:pt x="3983" y="255"/>
                </a:lnTo>
                <a:lnTo>
                  <a:pt x="3952" y="450"/>
                </a:lnTo>
                <a:lnTo>
                  <a:pt x="3922" y="474"/>
                </a:lnTo>
                <a:lnTo>
                  <a:pt x="3855" y="450"/>
                </a:lnTo>
                <a:lnTo>
                  <a:pt x="3806" y="413"/>
                </a:lnTo>
                <a:lnTo>
                  <a:pt x="3703" y="255"/>
                </a:lnTo>
                <a:lnTo>
                  <a:pt x="3648" y="207"/>
                </a:lnTo>
                <a:lnTo>
                  <a:pt x="3599" y="231"/>
                </a:lnTo>
                <a:lnTo>
                  <a:pt x="3599" y="389"/>
                </a:lnTo>
                <a:lnTo>
                  <a:pt x="3587" y="450"/>
                </a:lnTo>
                <a:lnTo>
                  <a:pt x="3556" y="535"/>
                </a:lnTo>
                <a:lnTo>
                  <a:pt x="3544" y="620"/>
                </a:lnTo>
                <a:lnTo>
                  <a:pt x="3544" y="802"/>
                </a:lnTo>
                <a:lnTo>
                  <a:pt x="3556" y="851"/>
                </a:lnTo>
                <a:lnTo>
                  <a:pt x="3581" y="936"/>
                </a:lnTo>
                <a:lnTo>
                  <a:pt x="3581" y="997"/>
                </a:lnTo>
                <a:lnTo>
                  <a:pt x="3569" y="1033"/>
                </a:lnTo>
                <a:lnTo>
                  <a:pt x="3538" y="1143"/>
                </a:lnTo>
                <a:lnTo>
                  <a:pt x="3514" y="1301"/>
                </a:lnTo>
                <a:lnTo>
                  <a:pt x="3508" y="1386"/>
                </a:lnTo>
                <a:lnTo>
                  <a:pt x="3477" y="1446"/>
                </a:lnTo>
                <a:lnTo>
                  <a:pt x="3435" y="1507"/>
                </a:lnTo>
                <a:lnTo>
                  <a:pt x="3307" y="1507"/>
                </a:lnTo>
                <a:lnTo>
                  <a:pt x="3276" y="1556"/>
                </a:lnTo>
                <a:lnTo>
                  <a:pt x="3276" y="1592"/>
                </a:lnTo>
                <a:lnTo>
                  <a:pt x="3301" y="1677"/>
                </a:lnTo>
                <a:lnTo>
                  <a:pt x="3307" y="1714"/>
                </a:lnTo>
                <a:lnTo>
                  <a:pt x="3301" y="1799"/>
                </a:lnTo>
                <a:lnTo>
                  <a:pt x="3288" y="1835"/>
                </a:lnTo>
                <a:lnTo>
                  <a:pt x="3276" y="1835"/>
                </a:lnTo>
                <a:lnTo>
                  <a:pt x="3258" y="1884"/>
                </a:lnTo>
                <a:lnTo>
                  <a:pt x="3203" y="1896"/>
                </a:lnTo>
                <a:lnTo>
                  <a:pt x="3173" y="1945"/>
                </a:lnTo>
                <a:lnTo>
                  <a:pt x="3173" y="2103"/>
                </a:lnTo>
                <a:lnTo>
                  <a:pt x="3142" y="2164"/>
                </a:lnTo>
                <a:lnTo>
                  <a:pt x="3094" y="2188"/>
                </a:lnTo>
                <a:lnTo>
                  <a:pt x="2966" y="2091"/>
                </a:lnTo>
                <a:lnTo>
                  <a:pt x="2905" y="2091"/>
                </a:lnTo>
                <a:lnTo>
                  <a:pt x="2832" y="2127"/>
                </a:lnTo>
                <a:lnTo>
                  <a:pt x="2789" y="2091"/>
                </a:lnTo>
                <a:lnTo>
                  <a:pt x="2789" y="2066"/>
                </a:lnTo>
                <a:lnTo>
                  <a:pt x="2771" y="1835"/>
                </a:lnTo>
                <a:lnTo>
                  <a:pt x="2753" y="1763"/>
                </a:lnTo>
                <a:lnTo>
                  <a:pt x="2692" y="1568"/>
                </a:lnTo>
                <a:lnTo>
                  <a:pt x="2655" y="1410"/>
                </a:lnTo>
                <a:lnTo>
                  <a:pt x="2625" y="1301"/>
                </a:lnTo>
                <a:lnTo>
                  <a:pt x="2588" y="1216"/>
                </a:lnTo>
                <a:lnTo>
                  <a:pt x="2576" y="1203"/>
                </a:lnTo>
                <a:lnTo>
                  <a:pt x="2576" y="1179"/>
                </a:lnTo>
                <a:lnTo>
                  <a:pt x="2545" y="1179"/>
                </a:lnTo>
                <a:lnTo>
                  <a:pt x="2357" y="1276"/>
                </a:lnTo>
                <a:lnTo>
                  <a:pt x="2314" y="1264"/>
                </a:lnTo>
                <a:lnTo>
                  <a:pt x="2284" y="1155"/>
                </a:lnTo>
                <a:lnTo>
                  <a:pt x="2265" y="1094"/>
                </a:lnTo>
                <a:lnTo>
                  <a:pt x="2223" y="1155"/>
                </a:lnTo>
                <a:lnTo>
                  <a:pt x="2174" y="1264"/>
                </a:lnTo>
                <a:lnTo>
                  <a:pt x="2144" y="1325"/>
                </a:lnTo>
                <a:lnTo>
                  <a:pt x="2174" y="1471"/>
                </a:lnTo>
                <a:lnTo>
                  <a:pt x="2119" y="1592"/>
                </a:lnTo>
                <a:lnTo>
                  <a:pt x="1967" y="1799"/>
                </a:lnTo>
                <a:lnTo>
                  <a:pt x="1924" y="1884"/>
                </a:lnTo>
                <a:lnTo>
                  <a:pt x="1839" y="2091"/>
                </a:lnTo>
                <a:lnTo>
                  <a:pt x="1821" y="2151"/>
                </a:lnTo>
                <a:lnTo>
                  <a:pt x="1729" y="2249"/>
                </a:lnTo>
                <a:lnTo>
                  <a:pt x="1656" y="2370"/>
                </a:lnTo>
                <a:lnTo>
                  <a:pt x="1626" y="2419"/>
                </a:lnTo>
                <a:lnTo>
                  <a:pt x="1571" y="2443"/>
                </a:lnTo>
                <a:lnTo>
                  <a:pt x="1468" y="2455"/>
                </a:lnTo>
                <a:lnTo>
                  <a:pt x="1437" y="2504"/>
                </a:lnTo>
                <a:lnTo>
                  <a:pt x="1407" y="2577"/>
                </a:lnTo>
                <a:lnTo>
                  <a:pt x="1376" y="2784"/>
                </a:lnTo>
                <a:lnTo>
                  <a:pt x="1315" y="2954"/>
                </a:lnTo>
                <a:lnTo>
                  <a:pt x="1181" y="3245"/>
                </a:lnTo>
                <a:lnTo>
                  <a:pt x="1127" y="3331"/>
                </a:lnTo>
                <a:lnTo>
                  <a:pt x="962" y="3403"/>
                </a:lnTo>
                <a:lnTo>
                  <a:pt x="901" y="3489"/>
                </a:lnTo>
                <a:lnTo>
                  <a:pt x="859" y="3659"/>
                </a:lnTo>
                <a:lnTo>
                  <a:pt x="859" y="3780"/>
                </a:lnTo>
                <a:lnTo>
                  <a:pt x="877" y="3926"/>
                </a:lnTo>
                <a:lnTo>
                  <a:pt x="920" y="4048"/>
                </a:lnTo>
                <a:lnTo>
                  <a:pt x="944" y="4194"/>
                </a:lnTo>
                <a:lnTo>
                  <a:pt x="944" y="4315"/>
                </a:lnTo>
                <a:lnTo>
                  <a:pt x="907" y="4425"/>
                </a:lnTo>
                <a:lnTo>
                  <a:pt x="846" y="4546"/>
                </a:lnTo>
                <a:lnTo>
                  <a:pt x="840" y="4570"/>
                </a:lnTo>
                <a:lnTo>
                  <a:pt x="798" y="4583"/>
                </a:lnTo>
                <a:lnTo>
                  <a:pt x="786" y="4607"/>
                </a:lnTo>
                <a:lnTo>
                  <a:pt x="773" y="4643"/>
                </a:lnTo>
                <a:lnTo>
                  <a:pt x="773" y="4692"/>
                </a:lnTo>
                <a:lnTo>
                  <a:pt x="786" y="4704"/>
                </a:lnTo>
                <a:lnTo>
                  <a:pt x="786" y="4728"/>
                </a:lnTo>
                <a:lnTo>
                  <a:pt x="767" y="4789"/>
                </a:lnTo>
                <a:lnTo>
                  <a:pt x="743" y="4838"/>
                </a:lnTo>
                <a:lnTo>
                  <a:pt x="694" y="4899"/>
                </a:lnTo>
                <a:lnTo>
                  <a:pt x="664" y="4959"/>
                </a:lnTo>
                <a:lnTo>
                  <a:pt x="639" y="4972"/>
                </a:lnTo>
                <a:lnTo>
                  <a:pt x="621" y="5020"/>
                </a:lnTo>
                <a:lnTo>
                  <a:pt x="621" y="5081"/>
                </a:lnTo>
                <a:lnTo>
                  <a:pt x="603" y="5142"/>
                </a:lnTo>
                <a:lnTo>
                  <a:pt x="530" y="5178"/>
                </a:lnTo>
                <a:lnTo>
                  <a:pt x="499" y="5202"/>
                </a:lnTo>
                <a:lnTo>
                  <a:pt x="487" y="5312"/>
                </a:lnTo>
                <a:lnTo>
                  <a:pt x="505" y="5385"/>
                </a:lnTo>
                <a:lnTo>
                  <a:pt x="560" y="5579"/>
                </a:lnTo>
                <a:lnTo>
                  <a:pt x="579" y="5786"/>
                </a:lnTo>
                <a:lnTo>
                  <a:pt x="591" y="5847"/>
                </a:lnTo>
                <a:lnTo>
                  <a:pt x="639" y="5847"/>
                </a:lnTo>
                <a:lnTo>
                  <a:pt x="664" y="5871"/>
                </a:lnTo>
                <a:lnTo>
                  <a:pt x="670" y="5968"/>
                </a:lnTo>
                <a:lnTo>
                  <a:pt x="664" y="6090"/>
                </a:lnTo>
                <a:lnTo>
                  <a:pt x="603" y="6442"/>
                </a:lnTo>
                <a:lnTo>
                  <a:pt x="579" y="6442"/>
                </a:lnTo>
                <a:lnTo>
                  <a:pt x="548" y="6382"/>
                </a:lnTo>
                <a:lnTo>
                  <a:pt x="499" y="6406"/>
                </a:lnTo>
                <a:lnTo>
                  <a:pt x="487" y="6479"/>
                </a:lnTo>
                <a:lnTo>
                  <a:pt x="530" y="6685"/>
                </a:lnTo>
                <a:lnTo>
                  <a:pt x="536" y="6771"/>
                </a:lnTo>
                <a:lnTo>
                  <a:pt x="505" y="6856"/>
                </a:lnTo>
                <a:lnTo>
                  <a:pt x="457" y="6880"/>
                </a:lnTo>
                <a:lnTo>
                  <a:pt x="396" y="6880"/>
                </a:lnTo>
                <a:lnTo>
                  <a:pt x="353" y="6856"/>
                </a:lnTo>
                <a:lnTo>
                  <a:pt x="268" y="6941"/>
                </a:lnTo>
                <a:lnTo>
                  <a:pt x="219" y="7147"/>
                </a:lnTo>
                <a:lnTo>
                  <a:pt x="195" y="7378"/>
                </a:lnTo>
                <a:lnTo>
                  <a:pt x="207" y="7536"/>
                </a:lnTo>
                <a:lnTo>
                  <a:pt x="177" y="7646"/>
                </a:lnTo>
                <a:lnTo>
                  <a:pt x="146" y="7682"/>
                </a:lnTo>
                <a:lnTo>
                  <a:pt x="104" y="7719"/>
                </a:lnTo>
                <a:lnTo>
                  <a:pt x="61" y="7779"/>
                </a:lnTo>
                <a:lnTo>
                  <a:pt x="18" y="7864"/>
                </a:lnTo>
                <a:lnTo>
                  <a:pt x="12" y="7974"/>
                </a:lnTo>
                <a:lnTo>
                  <a:pt x="0" y="8059"/>
                </a:lnTo>
                <a:lnTo>
                  <a:pt x="0" y="8181"/>
                </a:lnTo>
                <a:lnTo>
                  <a:pt x="12" y="8387"/>
                </a:lnTo>
                <a:lnTo>
                  <a:pt x="61" y="8448"/>
                </a:lnTo>
                <a:lnTo>
                  <a:pt x="134" y="8472"/>
                </a:lnTo>
                <a:lnTo>
                  <a:pt x="219" y="8569"/>
                </a:lnTo>
                <a:lnTo>
                  <a:pt x="311" y="8776"/>
                </a:lnTo>
                <a:lnTo>
                  <a:pt x="353" y="8813"/>
                </a:lnTo>
                <a:lnTo>
                  <a:pt x="396" y="8861"/>
                </a:lnTo>
                <a:lnTo>
                  <a:pt x="487" y="8873"/>
                </a:lnTo>
                <a:lnTo>
                  <a:pt x="536" y="8946"/>
                </a:lnTo>
                <a:lnTo>
                  <a:pt x="548" y="8958"/>
                </a:lnTo>
                <a:lnTo>
                  <a:pt x="579" y="9044"/>
                </a:lnTo>
                <a:lnTo>
                  <a:pt x="603" y="9080"/>
                </a:lnTo>
                <a:lnTo>
                  <a:pt x="621" y="9104"/>
                </a:lnTo>
                <a:lnTo>
                  <a:pt x="670" y="9129"/>
                </a:lnTo>
                <a:lnTo>
                  <a:pt x="694" y="9165"/>
                </a:lnTo>
                <a:lnTo>
                  <a:pt x="767" y="9420"/>
                </a:lnTo>
                <a:lnTo>
                  <a:pt x="798" y="9493"/>
                </a:lnTo>
                <a:lnTo>
                  <a:pt x="846" y="9542"/>
                </a:lnTo>
                <a:lnTo>
                  <a:pt x="901" y="9518"/>
                </a:lnTo>
                <a:lnTo>
                  <a:pt x="950" y="9493"/>
                </a:lnTo>
                <a:lnTo>
                  <a:pt x="1005" y="9493"/>
                </a:lnTo>
                <a:lnTo>
                  <a:pt x="1047" y="9542"/>
                </a:lnTo>
                <a:lnTo>
                  <a:pt x="1157" y="9785"/>
                </a:lnTo>
                <a:lnTo>
                  <a:pt x="1212" y="9834"/>
                </a:lnTo>
                <a:lnTo>
                  <a:pt x="1230" y="9773"/>
                </a:lnTo>
                <a:lnTo>
                  <a:pt x="1200" y="9433"/>
                </a:lnTo>
                <a:lnTo>
                  <a:pt x="1212" y="9335"/>
                </a:lnTo>
                <a:lnTo>
                  <a:pt x="1242" y="9275"/>
                </a:lnTo>
                <a:lnTo>
                  <a:pt x="1291" y="9214"/>
                </a:lnTo>
                <a:lnTo>
                  <a:pt x="1334" y="9214"/>
                </a:lnTo>
                <a:lnTo>
                  <a:pt x="1395" y="9226"/>
                </a:lnTo>
                <a:lnTo>
                  <a:pt x="1395" y="9360"/>
                </a:lnTo>
                <a:lnTo>
                  <a:pt x="1419" y="9396"/>
                </a:lnTo>
                <a:lnTo>
                  <a:pt x="1455" y="9433"/>
                </a:lnTo>
                <a:lnTo>
                  <a:pt x="1510" y="9457"/>
                </a:lnTo>
                <a:lnTo>
                  <a:pt x="1602" y="9493"/>
                </a:lnTo>
                <a:lnTo>
                  <a:pt x="1632" y="9542"/>
                </a:lnTo>
                <a:lnTo>
                  <a:pt x="1699" y="9700"/>
                </a:lnTo>
                <a:lnTo>
                  <a:pt x="1717" y="9773"/>
                </a:lnTo>
                <a:lnTo>
                  <a:pt x="1766" y="9809"/>
                </a:lnTo>
                <a:lnTo>
                  <a:pt x="1851" y="9846"/>
                </a:lnTo>
                <a:lnTo>
                  <a:pt x="1894" y="9907"/>
                </a:lnTo>
                <a:lnTo>
                  <a:pt x="1997" y="10101"/>
                </a:lnTo>
                <a:lnTo>
                  <a:pt x="2040" y="10138"/>
                </a:lnTo>
                <a:lnTo>
                  <a:pt x="2089" y="10162"/>
                </a:lnTo>
                <a:lnTo>
                  <a:pt x="2192" y="10162"/>
                </a:lnTo>
                <a:lnTo>
                  <a:pt x="2235" y="10186"/>
                </a:lnTo>
                <a:lnTo>
                  <a:pt x="2253" y="10259"/>
                </a:lnTo>
                <a:lnTo>
                  <a:pt x="2253" y="10344"/>
                </a:lnTo>
                <a:lnTo>
                  <a:pt x="2278" y="10429"/>
                </a:lnTo>
                <a:lnTo>
                  <a:pt x="2314" y="10490"/>
                </a:lnTo>
                <a:lnTo>
                  <a:pt x="2369" y="10514"/>
                </a:lnTo>
                <a:lnTo>
                  <a:pt x="2418" y="10527"/>
                </a:lnTo>
                <a:lnTo>
                  <a:pt x="2472" y="10527"/>
                </a:lnTo>
                <a:lnTo>
                  <a:pt x="2515" y="10514"/>
                </a:lnTo>
                <a:lnTo>
                  <a:pt x="2545" y="10527"/>
                </a:lnTo>
                <a:lnTo>
                  <a:pt x="2545" y="10587"/>
                </a:lnTo>
                <a:lnTo>
                  <a:pt x="2552" y="10660"/>
                </a:lnTo>
                <a:lnTo>
                  <a:pt x="2576" y="10721"/>
                </a:lnTo>
                <a:lnTo>
                  <a:pt x="2698" y="10757"/>
                </a:lnTo>
                <a:lnTo>
                  <a:pt x="2960" y="10843"/>
                </a:lnTo>
                <a:lnTo>
                  <a:pt x="3020" y="10903"/>
                </a:lnTo>
                <a:lnTo>
                  <a:pt x="3081" y="11025"/>
                </a:lnTo>
                <a:lnTo>
                  <a:pt x="3136" y="11341"/>
                </a:lnTo>
                <a:lnTo>
                  <a:pt x="3167" y="11487"/>
                </a:lnTo>
                <a:lnTo>
                  <a:pt x="3319" y="11815"/>
                </a:lnTo>
                <a:lnTo>
                  <a:pt x="3361" y="11937"/>
                </a:lnTo>
                <a:lnTo>
                  <a:pt x="3319" y="11961"/>
                </a:lnTo>
                <a:lnTo>
                  <a:pt x="3307" y="11997"/>
                </a:lnTo>
                <a:lnTo>
                  <a:pt x="3319" y="12034"/>
                </a:lnTo>
                <a:lnTo>
                  <a:pt x="3374" y="12058"/>
                </a:lnTo>
                <a:lnTo>
                  <a:pt x="3361" y="12143"/>
                </a:lnTo>
                <a:lnTo>
                  <a:pt x="3392" y="12167"/>
                </a:lnTo>
                <a:lnTo>
                  <a:pt x="3477" y="12119"/>
                </a:lnTo>
                <a:lnTo>
                  <a:pt x="3495" y="12058"/>
                </a:lnTo>
                <a:lnTo>
                  <a:pt x="3508" y="11997"/>
                </a:lnTo>
                <a:lnTo>
                  <a:pt x="3526" y="11937"/>
                </a:lnTo>
                <a:lnTo>
                  <a:pt x="3569" y="11937"/>
                </a:lnTo>
                <a:lnTo>
                  <a:pt x="3617" y="11973"/>
                </a:lnTo>
                <a:lnTo>
                  <a:pt x="3678" y="12034"/>
                </a:lnTo>
                <a:lnTo>
                  <a:pt x="3721" y="12143"/>
                </a:lnTo>
                <a:lnTo>
                  <a:pt x="3763" y="12228"/>
                </a:lnTo>
                <a:lnTo>
                  <a:pt x="3776" y="12301"/>
                </a:lnTo>
                <a:lnTo>
                  <a:pt x="3776" y="12374"/>
                </a:lnTo>
                <a:lnTo>
                  <a:pt x="3782" y="12411"/>
                </a:lnTo>
                <a:lnTo>
                  <a:pt x="3824" y="12471"/>
                </a:lnTo>
                <a:lnTo>
                  <a:pt x="4062" y="12678"/>
                </a:lnTo>
                <a:lnTo>
                  <a:pt x="4117" y="12739"/>
                </a:lnTo>
                <a:lnTo>
                  <a:pt x="4159" y="12848"/>
                </a:lnTo>
                <a:lnTo>
                  <a:pt x="4208" y="12921"/>
                </a:lnTo>
                <a:lnTo>
                  <a:pt x="4342" y="12970"/>
                </a:lnTo>
                <a:lnTo>
                  <a:pt x="4403" y="13006"/>
                </a:lnTo>
                <a:lnTo>
                  <a:pt x="4458" y="13091"/>
                </a:lnTo>
                <a:lnTo>
                  <a:pt x="4561" y="13298"/>
                </a:lnTo>
                <a:lnTo>
                  <a:pt x="4695" y="13444"/>
                </a:lnTo>
                <a:lnTo>
                  <a:pt x="4768" y="13529"/>
                </a:lnTo>
                <a:lnTo>
                  <a:pt x="4841" y="13602"/>
                </a:lnTo>
                <a:lnTo>
                  <a:pt x="4914" y="13626"/>
                </a:lnTo>
                <a:lnTo>
                  <a:pt x="4920" y="13626"/>
                </a:lnTo>
                <a:lnTo>
                  <a:pt x="4975" y="13541"/>
                </a:lnTo>
                <a:lnTo>
                  <a:pt x="5085" y="13322"/>
                </a:lnTo>
                <a:lnTo>
                  <a:pt x="5158" y="13261"/>
                </a:lnTo>
                <a:lnTo>
                  <a:pt x="5292" y="13274"/>
                </a:lnTo>
                <a:lnTo>
                  <a:pt x="5359" y="13322"/>
                </a:lnTo>
                <a:lnTo>
                  <a:pt x="5365" y="13322"/>
                </a:lnTo>
                <a:lnTo>
                  <a:pt x="5420" y="13395"/>
                </a:lnTo>
                <a:lnTo>
                  <a:pt x="5469" y="13505"/>
                </a:lnTo>
                <a:lnTo>
                  <a:pt x="5511" y="13541"/>
                </a:lnTo>
                <a:lnTo>
                  <a:pt x="5627" y="13626"/>
                </a:lnTo>
                <a:lnTo>
                  <a:pt x="5944" y="14088"/>
                </a:lnTo>
                <a:lnTo>
                  <a:pt x="6151" y="14270"/>
                </a:lnTo>
                <a:lnTo>
                  <a:pt x="6297" y="14538"/>
                </a:lnTo>
                <a:lnTo>
                  <a:pt x="6400" y="14574"/>
                </a:lnTo>
                <a:lnTo>
                  <a:pt x="6626" y="14538"/>
                </a:lnTo>
                <a:lnTo>
                  <a:pt x="6960" y="14392"/>
                </a:lnTo>
                <a:lnTo>
                  <a:pt x="7021" y="14428"/>
                </a:lnTo>
                <a:lnTo>
                  <a:pt x="7034" y="14428"/>
                </a:lnTo>
                <a:lnTo>
                  <a:pt x="7070" y="14574"/>
                </a:lnTo>
                <a:lnTo>
                  <a:pt x="7113" y="14781"/>
                </a:lnTo>
                <a:lnTo>
                  <a:pt x="7137" y="15182"/>
                </a:lnTo>
                <a:lnTo>
                  <a:pt x="7168" y="15389"/>
                </a:lnTo>
                <a:lnTo>
                  <a:pt x="7228" y="15510"/>
                </a:lnTo>
                <a:lnTo>
                  <a:pt x="7545" y="15522"/>
                </a:lnTo>
                <a:lnTo>
                  <a:pt x="7618" y="15571"/>
                </a:lnTo>
                <a:lnTo>
                  <a:pt x="7746" y="15693"/>
                </a:lnTo>
                <a:lnTo>
                  <a:pt x="7910" y="15778"/>
                </a:lnTo>
                <a:lnTo>
                  <a:pt x="8227" y="15778"/>
                </a:lnTo>
                <a:lnTo>
                  <a:pt x="8331" y="15838"/>
                </a:lnTo>
                <a:lnTo>
                  <a:pt x="8471" y="16021"/>
                </a:lnTo>
                <a:lnTo>
                  <a:pt x="8501" y="16106"/>
                </a:lnTo>
                <a:lnTo>
                  <a:pt x="8532" y="16203"/>
                </a:lnTo>
                <a:lnTo>
                  <a:pt x="8538" y="16276"/>
                </a:lnTo>
                <a:lnTo>
                  <a:pt x="8574" y="16337"/>
                </a:lnTo>
                <a:lnTo>
                  <a:pt x="8635" y="16373"/>
                </a:lnTo>
                <a:lnTo>
                  <a:pt x="8684" y="16349"/>
                </a:lnTo>
                <a:lnTo>
                  <a:pt x="8696" y="16349"/>
                </a:lnTo>
                <a:lnTo>
                  <a:pt x="8745" y="16312"/>
                </a:lnTo>
                <a:lnTo>
                  <a:pt x="8787" y="16227"/>
                </a:lnTo>
                <a:lnTo>
                  <a:pt x="8842" y="16081"/>
                </a:lnTo>
                <a:lnTo>
                  <a:pt x="8860" y="15996"/>
                </a:lnTo>
                <a:lnTo>
                  <a:pt x="8873" y="15936"/>
                </a:lnTo>
                <a:lnTo>
                  <a:pt x="8830" y="15863"/>
                </a:lnTo>
                <a:lnTo>
                  <a:pt x="8818" y="15790"/>
                </a:lnTo>
                <a:lnTo>
                  <a:pt x="8830" y="15717"/>
                </a:lnTo>
                <a:lnTo>
                  <a:pt x="8842" y="15668"/>
                </a:lnTo>
                <a:lnTo>
                  <a:pt x="8915" y="15632"/>
                </a:lnTo>
                <a:lnTo>
                  <a:pt x="9159" y="15632"/>
                </a:lnTo>
                <a:lnTo>
                  <a:pt x="9451" y="15693"/>
                </a:lnTo>
                <a:lnTo>
                  <a:pt x="9646" y="15838"/>
                </a:lnTo>
                <a:lnTo>
                  <a:pt x="10011" y="16191"/>
                </a:lnTo>
                <a:lnTo>
                  <a:pt x="10133" y="16252"/>
                </a:lnTo>
                <a:lnTo>
                  <a:pt x="10151" y="16288"/>
                </a:lnTo>
                <a:lnTo>
                  <a:pt x="10176" y="16252"/>
                </a:lnTo>
                <a:lnTo>
                  <a:pt x="10182" y="16227"/>
                </a:lnTo>
                <a:lnTo>
                  <a:pt x="10206" y="16203"/>
                </a:lnTo>
                <a:lnTo>
                  <a:pt x="10212" y="16203"/>
                </a:lnTo>
                <a:lnTo>
                  <a:pt x="10212" y="16167"/>
                </a:lnTo>
                <a:lnTo>
                  <a:pt x="10206" y="16106"/>
                </a:lnTo>
                <a:lnTo>
                  <a:pt x="10194" y="16069"/>
                </a:lnTo>
                <a:lnTo>
                  <a:pt x="10121" y="15899"/>
                </a:lnTo>
                <a:lnTo>
                  <a:pt x="10091" y="15814"/>
                </a:lnTo>
                <a:lnTo>
                  <a:pt x="10145" y="15778"/>
                </a:lnTo>
                <a:lnTo>
                  <a:pt x="10267" y="15778"/>
                </a:lnTo>
                <a:lnTo>
                  <a:pt x="10328" y="15729"/>
                </a:lnTo>
                <a:lnTo>
                  <a:pt x="10371" y="15753"/>
                </a:lnTo>
                <a:lnTo>
                  <a:pt x="10474" y="15790"/>
                </a:lnTo>
                <a:lnTo>
                  <a:pt x="10553" y="15778"/>
                </a:lnTo>
                <a:lnTo>
                  <a:pt x="10608" y="15717"/>
                </a:lnTo>
                <a:lnTo>
                  <a:pt x="10742" y="15425"/>
                </a:lnTo>
                <a:lnTo>
                  <a:pt x="10803" y="15389"/>
                </a:lnTo>
                <a:lnTo>
                  <a:pt x="10846" y="15401"/>
                </a:lnTo>
                <a:lnTo>
                  <a:pt x="10858" y="15510"/>
                </a:lnTo>
                <a:lnTo>
                  <a:pt x="10888" y="15547"/>
                </a:lnTo>
                <a:lnTo>
                  <a:pt x="10907" y="15571"/>
                </a:lnTo>
                <a:lnTo>
                  <a:pt x="10980" y="15607"/>
                </a:lnTo>
                <a:lnTo>
                  <a:pt x="11034" y="15790"/>
                </a:lnTo>
                <a:lnTo>
                  <a:pt x="11053" y="15814"/>
                </a:lnTo>
                <a:lnTo>
                  <a:pt x="11138" y="15790"/>
                </a:lnTo>
                <a:lnTo>
                  <a:pt x="11168" y="15838"/>
                </a:lnTo>
                <a:lnTo>
                  <a:pt x="11199" y="15936"/>
                </a:lnTo>
                <a:lnTo>
                  <a:pt x="11248" y="16069"/>
                </a:lnTo>
                <a:lnTo>
                  <a:pt x="11302" y="16130"/>
                </a:lnTo>
                <a:lnTo>
                  <a:pt x="12064" y="16373"/>
                </a:lnTo>
                <a:lnTo>
                  <a:pt x="12149" y="16483"/>
                </a:lnTo>
                <a:lnTo>
                  <a:pt x="12210" y="16641"/>
                </a:lnTo>
                <a:lnTo>
                  <a:pt x="12252" y="16847"/>
                </a:lnTo>
                <a:lnTo>
                  <a:pt x="12283" y="17030"/>
                </a:lnTo>
                <a:lnTo>
                  <a:pt x="12283" y="17236"/>
                </a:lnTo>
                <a:lnTo>
                  <a:pt x="12271" y="17443"/>
                </a:lnTo>
                <a:lnTo>
                  <a:pt x="12240" y="17577"/>
                </a:lnTo>
                <a:lnTo>
                  <a:pt x="12210" y="17698"/>
                </a:lnTo>
                <a:lnTo>
                  <a:pt x="12191" y="17820"/>
                </a:lnTo>
                <a:lnTo>
                  <a:pt x="12198" y="17917"/>
                </a:lnTo>
                <a:lnTo>
                  <a:pt x="12234" y="17966"/>
                </a:lnTo>
                <a:lnTo>
                  <a:pt x="12551" y="18124"/>
                </a:lnTo>
                <a:lnTo>
                  <a:pt x="12581" y="18124"/>
                </a:lnTo>
                <a:lnTo>
                  <a:pt x="12624" y="18063"/>
                </a:lnTo>
                <a:lnTo>
                  <a:pt x="12666" y="18051"/>
                </a:lnTo>
                <a:lnTo>
                  <a:pt x="12709" y="18063"/>
                </a:lnTo>
                <a:lnTo>
                  <a:pt x="12740" y="18148"/>
                </a:lnTo>
                <a:lnTo>
                  <a:pt x="12800" y="18209"/>
                </a:lnTo>
                <a:lnTo>
                  <a:pt x="12934" y="18294"/>
                </a:lnTo>
                <a:lnTo>
                  <a:pt x="12983" y="18355"/>
                </a:lnTo>
                <a:lnTo>
                  <a:pt x="13026" y="18464"/>
                </a:lnTo>
                <a:lnTo>
                  <a:pt x="13038" y="18561"/>
                </a:lnTo>
                <a:lnTo>
                  <a:pt x="13068" y="18671"/>
                </a:lnTo>
                <a:lnTo>
                  <a:pt x="13129" y="18731"/>
                </a:lnTo>
                <a:lnTo>
                  <a:pt x="13160" y="18731"/>
                </a:lnTo>
                <a:lnTo>
                  <a:pt x="13190" y="18744"/>
                </a:lnTo>
                <a:lnTo>
                  <a:pt x="13233" y="18792"/>
                </a:lnTo>
                <a:lnTo>
                  <a:pt x="13233" y="18877"/>
                </a:lnTo>
                <a:lnTo>
                  <a:pt x="13245" y="18938"/>
                </a:lnTo>
                <a:lnTo>
                  <a:pt x="13306" y="18950"/>
                </a:lnTo>
                <a:lnTo>
                  <a:pt x="13452" y="18853"/>
                </a:lnTo>
                <a:lnTo>
                  <a:pt x="13513" y="18829"/>
                </a:lnTo>
                <a:lnTo>
                  <a:pt x="13616" y="18914"/>
                </a:lnTo>
                <a:lnTo>
                  <a:pt x="13629" y="19084"/>
                </a:lnTo>
                <a:lnTo>
                  <a:pt x="13629" y="19266"/>
                </a:lnTo>
                <a:lnTo>
                  <a:pt x="13708" y="19412"/>
                </a:lnTo>
                <a:lnTo>
                  <a:pt x="13957" y="19509"/>
                </a:lnTo>
                <a:lnTo>
                  <a:pt x="13988" y="19509"/>
                </a:lnTo>
                <a:lnTo>
                  <a:pt x="14079" y="19473"/>
                </a:lnTo>
                <a:lnTo>
                  <a:pt x="14116" y="19424"/>
                </a:lnTo>
                <a:lnTo>
                  <a:pt x="14177" y="19303"/>
                </a:lnTo>
                <a:lnTo>
                  <a:pt x="14213" y="19242"/>
                </a:lnTo>
                <a:lnTo>
                  <a:pt x="14256" y="19242"/>
                </a:lnTo>
                <a:lnTo>
                  <a:pt x="14311" y="19266"/>
                </a:lnTo>
                <a:lnTo>
                  <a:pt x="14359" y="19242"/>
                </a:lnTo>
                <a:lnTo>
                  <a:pt x="14457" y="19157"/>
                </a:lnTo>
                <a:lnTo>
                  <a:pt x="14566" y="19035"/>
                </a:lnTo>
                <a:lnTo>
                  <a:pt x="14773" y="18889"/>
                </a:lnTo>
                <a:lnTo>
                  <a:pt x="14804" y="18914"/>
                </a:lnTo>
                <a:lnTo>
                  <a:pt x="15011" y="19120"/>
                </a:lnTo>
                <a:lnTo>
                  <a:pt x="15054" y="19205"/>
                </a:lnTo>
                <a:lnTo>
                  <a:pt x="15072" y="19388"/>
                </a:lnTo>
                <a:lnTo>
                  <a:pt x="15054" y="19777"/>
                </a:lnTo>
                <a:lnTo>
                  <a:pt x="15084" y="19971"/>
                </a:lnTo>
                <a:lnTo>
                  <a:pt x="15115" y="20044"/>
                </a:lnTo>
                <a:lnTo>
                  <a:pt x="15261" y="20251"/>
                </a:lnTo>
                <a:lnTo>
                  <a:pt x="15291" y="20251"/>
                </a:lnTo>
                <a:lnTo>
                  <a:pt x="15309" y="20239"/>
                </a:lnTo>
                <a:lnTo>
                  <a:pt x="15346" y="20239"/>
                </a:lnTo>
                <a:lnTo>
                  <a:pt x="15364" y="20251"/>
                </a:lnTo>
                <a:lnTo>
                  <a:pt x="15364" y="20360"/>
                </a:lnTo>
                <a:lnTo>
                  <a:pt x="15376" y="20397"/>
                </a:lnTo>
                <a:lnTo>
                  <a:pt x="15395" y="20421"/>
                </a:lnTo>
                <a:lnTo>
                  <a:pt x="15437" y="20397"/>
                </a:lnTo>
                <a:lnTo>
                  <a:pt x="15468" y="20360"/>
                </a:lnTo>
                <a:lnTo>
                  <a:pt x="15486" y="20336"/>
                </a:lnTo>
                <a:lnTo>
                  <a:pt x="15675" y="20068"/>
                </a:lnTo>
                <a:lnTo>
                  <a:pt x="15687" y="20044"/>
                </a:lnTo>
                <a:lnTo>
                  <a:pt x="15778" y="20008"/>
                </a:lnTo>
                <a:lnTo>
                  <a:pt x="15870" y="19947"/>
                </a:lnTo>
                <a:lnTo>
                  <a:pt x="15955" y="20008"/>
                </a:lnTo>
                <a:lnTo>
                  <a:pt x="16138" y="20214"/>
                </a:lnTo>
                <a:lnTo>
                  <a:pt x="16150" y="20239"/>
                </a:lnTo>
                <a:lnTo>
                  <a:pt x="16253" y="20239"/>
                </a:lnTo>
                <a:lnTo>
                  <a:pt x="16296" y="20251"/>
                </a:lnTo>
                <a:lnTo>
                  <a:pt x="16302" y="20275"/>
                </a:lnTo>
                <a:lnTo>
                  <a:pt x="16339" y="20312"/>
                </a:lnTo>
                <a:lnTo>
                  <a:pt x="16369" y="20336"/>
                </a:lnTo>
                <a:lnTo>
                  <a:pt x="16387" y="20312"/>
                </a:lnTo>
                <a:lnTo>
                  <a:pt x="16442" y="20251"/>
                </a:lnTo>
                <a:lnTo>
                  <a:pt x="16539" y="20190"/>
                </a:lnTo>
                <a:lnTo>
                  <a:pt x="16606" y="20178"/>
                </a:lnTo>
                <a:lnTo>
                  <a:pt x="16643" y="20190"/>
                </a:lnTo>
                <a:lnTo>
                  <a:pt x="16667" y="20239"/>
                </a:lnTo>
                <a:lnTo>
                  <a:pt x="16667" y="20299"/>
                </a:lnTo>
                <a:lnTo>
                  <a:pt x="16686" y="20336"/>
                </a:lnTo>
                <a:lnTo>
                  <a:pt x="16783" y="20336"/>
                </a:lnTo>
                <a:lnTo>
                  <a:pt x="16862" y="20384"/>
                </a:lnTo>
                <a:lnTo>
                  <a:pt x="17027" y="20542"/>
                </a:lnTo>
                <a:lnTo>
                  <a:pt x="17112" y="20603"/>
                </a:lnTo>
                <a:lnTo>
                  <a:pt x="17161" y="20628"/>
                </a:lnTo>
                <a:lnTo>
                  <a:pt x="17203" y="20664"/>
                </a:lnTo>
                <a:lnTo>
                  <a:pt x="17234" y="20725"/>
                </a:lnTo>
                <a:lnTo>
                  <a:pt x="17276" y="20798"/>
                </a:lnTo>
                <a:lnTo>
                  <a:pt x="17331" y="20859"/>
                </a:lnTo>
                <a:lnTo>
                  <a:pt x="17502" y="21004"/>
                </a:lnTo>
                <a:lnTo>
                  <a:pt x="17690" y="21211"/>
                </a:lnTo>
                <a:lnTo>
                  <a:pt x="17739" y="21223"/>
                </a:lnTo>
                <a:lnTo>
                  <a:pt x="17764" y="21187"/>
                </a:lnTo>
                <a:lnTo>
                  <a:pt x="17782" y="21126"/>
                </a:lnTo>
                <a:lnTo>
                  <a:pt x="17806" y="21065"/>
                </a:lnTo>
                <a:lnTo>
                  <a:pt x="17843" y="21065"/>
                </a:lnTo>
                <a:lnTo>
                  <a:pt x="17940" y="21126"/>
                </a:lnTo>
                <a:lnTo>
                  <a:pt x="17958" y="21138"/>
                </a:lnTo>
                <a:lnTo>
                  <a:pt x="18031" y="21102"/>
                </a:lnTo>
                <a:lnTo>
                  <a:pt x="18092" y="21017"/>
                </a:lnTo>
                <a:lnTo>
                  <a:pt x="18147" y="20919"/>
                </a:lnTo>
                <a:lnTo>
                  <a:pt x="18165" y="20798"/>
                </a:lnTo>
                <a:lnTo>
                  <a:pt x="18251" y="20713"/>
                </a:lnTo>
                <a:lnTo>
                  <a:pt x="18330" y="20664"/>
                </a:lnTo>
                <a:lnTo>
                  <a:pt x="18421" y="20603"/>
                </a:lnTo>
                <a:lnTo>
                  <a:pt x="18446" y="20591"/>
                </a:lnTo>
                <a:lnTo>
                  <a:pt x="18458" y="20567"/>
                </a:lnTo>
                <a:lnTo>
                  <a:pt x="18464" y="20567"/>
                </a:lnTo>
                <a:lnTo>
                  <a:pt x="18537" y="20397"/>
                </a:lnTo>
                <a:lnTo>
                  <a:pt x="18580" y="20360"/>
                </a:lnTo>
                <a:lnTo>
                  <a:pt x="18610" y="20336"/>
                </a:lnTo>
                <a:lnTo>
                  <a:pt x="18622" y="20445"/>
                </a:lnTo>
                <a:lnTo>
                  <a:pt x="18622" y="20542"/>
                </a:lnTo>
                <a:lnTo>
                  <a:pt x="18653" y="20798"/>
                </a:lnTo>
                <a:lnTo>
                  <a:pt x="18671" y="20956"/>
                </a:lnTo>
                <a:lnTo>
                  <a:pt x="18726" y="21126"/>
                </a:lnTo>
                <a:lnTo>
                  <a:pt x="18787" y="21272"/>
                </a:lnTo>
                <a:lnTo>
                  <a:pt x="18860" y="21333"/>
                </a:lnTo>
                <a:lnTo>
                  <a:pt x="19006" y="21308"/>
                </a:lnTo>
                <a:lnTo>
                  <a:pt x="19085" y="21272"/>
                </a:lnTo>
                <a:lnTo>
                  <a:pt x="19109" y="21308"/>
                </a:lnTo>
                <a:lnTo>
                  <a:pt x="19128" y="21393"/>
                </a:lnTo>
                <a:lnTo>
                  <a:pt x="19146" y="21454"/>
                </a:lnTo>
                <a:lnTo>
                  <a:pt x="19188" y="21491"/>
                </a:lnTo>
                <a:lnTo>
                  <a:pt x="19292" y="21600"/>
                </a:lnTo>
                <a:lnTo>
                  <a:pt x="19335" y="21600"/>
                </a:lnTo>
                <a:lnTo>
                  <a:pt x="19365" y="21551"/>
                </a:lnTo>
                <a:lnTo>
                  <a:pt x="19414" y="21345"/>
                </a:lnTo>
                <a:lnTo>
                  <a:pt x="19450" y="21284"/>
                </a:lnTo>
                <a:lnTo>
                  <a:pt x="19517" y="21211"/>
                </a:lnTo>
                <a:lnTo>
                  <a:pt x="19603" y="21162"/>
                </a:lnTo>
                <a:lnTo>
                  <a:pt x="19694" y="21138"/>
                </a:lnTo>
                <a:lnTo>
                  <a:pt x="19779" y="21187"/>
                </a:lnTo>
                <a:lnTo>
                  <a:pt x="19962" y="21369"/>
                </a:lnTo>
                <a:lnTo>
                  <a:pt x="20059" y="21406"/>
                </a:lnTo>
                <a:lnTo>
                  <a:pt x="20151" y="21345"/>
                </a:lnTo>
                <a:lnTo>
                  <a:pt x="20163" y="21333"/>
                </a:lnTo>
                <a:lnTo>
                  <a:pt x="20224" y="21247"/>
                </a:lnTo>
                <a:lnTo>
                  <a:pt x="20254" y="21211"/>
                </a:lnTo>
                <a:lnTo>
                  <a:pt x="20303" y="21162"/>
                </a:lnTo>
                <a:lnTo>
                  <a:pt x="20346" y="21211"/>
                </a:lnTo>
                <a:lnTo>
                  <a:pt x="20388" y="21272"/>
                </a:lnTo>
                <a:lnTo>
                  <a:pt x="20431" y="21284"/>
                </a:lnTo>
                <a:lnTo>
                  <a:pt x="20473" y="21247"/>
                </a:lnTo>
                <a:lnTo>
                  <a:pt x="20492" y="21162"/>
                </a:lnTo>
                <a:lnTo>
                  <a:pt x="20504" y="21065"/>
                </a:lnTo>
                <a:lnTo>
                  <a:pt x="20546" y="21017"/>
                </a:lnTo>
                <a:lnTo>
                  <a:pt x="20583" y="21065"/>
                </a:lnTo>
                <a:lnTo>
                  <a:pt x="20638" y="21102"/>
                </a:lnTo>
                <a:lnTo>
                  <a:pt x="20680" y="21102"/>
                </a:lnTo>
                <a:lnTo>
                  <a:pt x="20760" y="20980"/>
                </a:lnTo>
                <a:lnTo>
                  <a:pt x="20814" y="20956"/>
                </a:lnTo>
                <a:lnTo>
                  <a:pt x="20814" y="20980"/>
                </a:lnTo>
                <a:lnTo>
                  <a:pt x="20875" y="21077"/>
                </a:lnTo>
                <a:lnTo>
                  <a:pt x="20888" y="21077"/>
                </a:lnTo>
                <a:lnTo>
                  <a:pt x="20894" y="21126"/>
                </a:lnTo>
                <a:lnTo>
                  <a:pt x="20918" y="21211"/>
                </a:lnTo>
                <a:lnTo>
                  <a:pt x="20924" y="21272"/>
                </a:lnTo>
                <a:lnTo>
                  <a:pt x="20967" y="21333"/>
                </a:lnTo>
                <a:lnTo>
                  <a:pt x="21052" y="21406"/>
                </a:lnTo>
                <a:lnTo>
                  <a:pt x="21088" y="21478"/>
                </a:lnTo>
                <a:lnTo>
                  <a:pt x="21174" y="21454"/>
                </a:lnTo>
                <a:lnTo>
                  <a:pt x="21265" y="21272"/>
                </a:lnTo>
                <a:lnTo>
                  <a:pt x="21350" y="21017"/>
                </a:lnTo>
                <a:lnTo>
                  <a:pt x="21369" y="20798"/>
                </a:lnTo>
                <a:lnTo>
                  <a:pt x="21363" y="20725"/>
                </a:lnTo>
                <a:lnTo>
                  <a:pt x="21369" y="20664"/>
                </a:lnTo>
                <a:lnTo>
                  <a:pt x="21381" y="20567"/>
                </a:lnTo>
                <a:lnTo>
                  <a:pt x="21423" y="20336"/>
                </a:lnTo>
                <a:lnTo>
                  <a:pt x="21545" y="19923"/>
                </a:lnTo>
                <a:lnTo>
                  <a:pt x="21588" y="19679"/>
                </a:lnTo>
                <a:lnTo>
                  <a:pt x="21600" y="19570"/>
                </a:lnTo>
                <a:lnTo>
                  <a:pt x="21600" y="19363"/>
                </a:lnTo>
                <a:close/>
              </a:path>
            </a:pathLst>
          </a:custGeom>
          <a:solidFill>
            <a:srgbClr val="445469">
              <a:alpha val="25264"/>
            </a:srgbClr>
          </a:solidFill>
          <a:ln w="12700">
            <a:miter lim="400000"/>
          </a:ln>
        </p:spPr>
        <p:txBody>
          <a:bodyPr lIns="45719" rIns="45719"/>
          <a:lstStyle/>
          <a:p>
            <a:pPr>
              <a:defRPr>
                <a:latin typeface="Open Sans"/>
                <a:ea typeface="Open Sans"/>
                <a:cs typeface="Open Sans"/>
                <a:sym typeface="Open Sans"/>
              </a:defRPr>
            </a:pPr>
            <a:endParaRP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73"/>
                                        </p:tgtEl>
                                        <p:attrNameLst>
                                          <p:attrName>style.visibility</p:attrName>
                                        </p:attrNameLst>
                                      </p:cBhvr>
                                      <p:to>
                                        <p:strVal val="visible"/>
                                      </p:to>
                                    </p:set>
                                    <p:anim calcmode="lin" valueType="num">
                                      <p:cBhvr>
                                        <p:cTn id="7" dur="1000" fill="hold"/>
                                        <p:tgtEl>
                                          <p:spTgt spid="73"/>
                                        </p:tgtEl>
                                        <p:attrNameLst>
                                          <p:attrName>ppt_x</p:attrName>
                                        </p:attrNameLst>
                                      </p:cBhvr>
                                      <p:tavLst>
                                        <p:tav tm="0">
                                          <p:val>
                                            <p:strVal val="#ppt_x"/>
                                          </p:val>
                                        </p:tav>
                                        <p:tav tm="100000">
                                          <p:val>
                                            <p:strVal val="#ppt_x"/>
                                          </p:val>
                                        </p:tav>
                                      </p:tavLst>
                                    </p:anim>
                                    <p:anim calcmode="lin" valueType="num">
                                      <p:cBhvr>
                                        <p:cTn id="8" dur="1000" fill="hold"/>
                                        <p:tgtEl>
                                          <p:spTgt spid="73"/>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74">
                                            <p:bg/>
                                          </p:spTgt>
                                        </p:tgtEl>
                                        <p:attrNameLst>
                                          <p:attrName>style.visibility</p:attrName>
                                        </p:attrNameLst>
                                      </p:cBhvr>
                                      <p:to>
                                        <p:strVal val="visible"/>
                                      </p:to>
                                    </p:set>
                                    <p:anim calcmode="lin" valueType="num">
                                      <p:cBhvr>
                                        <p:cTn id="12" dur="1000" fill="hold"/>
                                        <p:tgtEl>
                                          <p:spTgt spid="74">
                                            <p:bg/>
                                          </p:spTgt>
                                        </p:tgtEl>
                                        <p:attrNameLst>
                                          <p:attrName>ppt_x</p:attrName>
                                        </p:attrNameLst>
                                      </p:cBhvr>
                                      <p:tavLst>
                                        <p:tav tm="0">
                                          <p:val>
                                            <p:strVal val="#ppt_x"/>
                                          </p:val>
                                        </p:tav>
                                        <p:tav tm="100000">
                                          <p:val>
                                            <p:strVal val="#ppt_x"/>
                                          </p:val>
                                        </p:tav>
                                      </p:tavLst>
                                    </p:anim>
                                    <p:anim calcmode="lin" valueType="num">
                                      <p:cBhvr>
                                        <p:cTn id="13" dur="1000" fill="hold"/>
                                        <p:tgtEl>
                                          <p:spTgt spid="74">
                                            <p:bg/>
                                          </p:spTgt>
                                        </p:tgtEl>
                                        <p:attrNameLst>
                                          <p:attrName>ppt_y</p:attrName>
                                        </p:attrNameLst>
                                      </p:cBhvr>
                                      <p:tavLst>
                                        <p:tav tm="0">
                                          <p:val>
                                            <p:strVal val="1+#ppt_h/2"/>
                                          </p:val>
                                        </p:tav>
                                        <p:tav tm="100000">
                                          <p:val>
                                            <p:strVal val="#ppt_y"/>
                                          </p:val>
                                        </p:tav>
                                      </p:tavLst>
                                    </p:anim>
                                  </p:childTnLst>
                                </p:cTn>
                              </p:par>
                              <p:par>
                                <p:cTn id="14" presetID="2" presetClass="entr" presetSubtype="4" fill="hold" grpId="2" nodeType="withEffect">
                                  <p:stCondLst>
                                    <p:cond delay="0"/>
                                  </p:stCondLst>
                                  <p:iterate>
                                    <p:tmAbs val="0"/>
                                  </p:iterate>
                                  <p:childTnLst>
                                    <p:set>
                                      <p:cBhvr>
                                        <p:cTn id="15" fill="hold"/>
                                        <p:tgtEl>
                                          <p:spTgt spid="74">
                                            <p:txEl>
                                              <p:pRg st="0" end="0"/>
                                            </p:txEl>
                                          </p:spTgt>
                                        </p:tgtEl>
                                        <p:attrNameLst>
                                          <p:attrName>style.visibility</p:attrName>
                                        </p:attrNameLst>
                                      </p:cBhvr>
                                      <p:to>
                                        <p:strVal val="visible"/>
                                      </p:to>
                                    </p:set>
                                    <p:anim calcmode="lin" valueType="num">
                                      <p:cBhvr>
                                        <p:cTn id="16" dur="1000" fill="hold"/>
                                        <p:tgtEl>
                                          <p:spTgt spid="74">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74">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000"/>
                            </p:stCondLst>
                            <p:childTnLst>
                              <p:par>
                                <p:cTn id="19" presetID="23" presetClass="entr" presetSubtype="16" fill="hold" grpId="3" nodeType="afterEffect">
                                  <p:stCondLst>
                                    <p:cond delay="0"/>
                                  </p:stCondLst>
                                  <p:iterate>
                                    <p:tmAbs val="0"/>
                                  </p:iterate>
                                  <p:childTnLst>
                                    <p:set>
                                      <p:cBhvr>
                                        <p:cTn id="20" fill="hold"/>
                                        <p:tgtEl>
                                          <p:spTgt spid="75"/>
                                        </p:tgtEl>
                                        <p:attrNameLst>
                                          <p:attrName>style.visibility</p:attrName>
                                        </p:attrNameLst>
                                      </p:cBhvr>
                                      <p:to>
                                        <p:strVal val="visible"/>
                                      </p:to>
                                    </p:set>
                                    <p:anim calcmode="lin" valueType="num">
                                      <p:cBhvr>
                                        <p:cTn id="21" dur="500" fill="hold"/>
                                        <p:tgtEl>
                                          <p:spTgt spid="75"/>
                                        </p:tgtEl>
                                        <p:attrNameLst>
                                          <p:attrName>ppt_w</p:attrName>
                                        </p:attrNameLst>
                                      </p:cBhvr>
                                      <p:tavLst>
                                        <p:tav tm="0">
                                          <p:val>
                                            <p:fltVal val="0"/>
                                          </p:val>
                                        </p:tav>
                                        <p:tav tm="100000">
                                          <p:val>
                                            <p:strVal val="#ppt_w"/>
                                          </p:val>
                                        </p:tav>
                                      </p:tavLst>
                                    </p:anim>
                                    <p:anim calcmode="lin" valueType="num">
                                      <p:cBhvr>
                                        <p:cTn id="22" dur="500" fill="hold"/>
                                        <p:tgtEl>
                                          <p:spTgt spid="7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1" animBg="1" advAuto="0"/>
      <p:bldP spid="74" grpId="2" build="p" animBg="1" advAuto="0"/>
      <p:bldP spid="75" grpId="3"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29B26"/>
        </a:solidFill>
        <a:effectLst/>
      </p:bgPr>
    </p:bg>
    <p:spTree>
      <p:nvGrpSpPr>
        <p:cNvPr id="1" name=""/>
        <p:cNvGrpSpPr/>
        <p:nvPr/>
      </p:nvGrpSpPr>
      <p:grpSpPr>
        <a:xfrm>
          <a:off x="0" y="0"/>
          <a:ext cx="0" cy="0"/>
          <a:chOff x="0" y="0"/>
          <a:chExt cx="0" cy="0"/>
        </a:xfrm>
      </p:grpSpPr>
      <p:grpSp>
        <p:nvGrpSpPr>
          <p:cNvPr id="79" name="Group"/>
          <p:cNvGrpSpPr/>
          <p:nvPr/>
        </p:nvGrpSpPr>
        <p:grpSpPr>
          <a:xfrm>
            <a:off x="12571412" y="3670300"/>
            <a:ext cx="12701" cy="1"/>
            <a:chOff x="0" y="0"/>
            <a:chExt cx="12700" cy="0"/>
          </a:xfrm>
        </p:grpSpPr>
        <p:sp>
          <p:nvSpPr>
            <p:cNvPr id="77"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sp>
          <p:nvSpPr>
            <p:cNvPr id="78"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endParaRPr/>
            </a:p>
          </p:txBody>
        </p:sp>
      </p:grpSp>
      <p:pic>
        <p:nvPicPr>
          <p:cNvPr id="80" name="image.png" descr="image.png"/>
          <p:cNvPicPr>
            <a:picLocks noChangeAspect="1"/>
          </p:cNvPicPr>
          <p:nvPr/>
        </p:nvPicPr>
        <p:blipFill>
          <a:blip r:embed="rId2"/>
          <a:stretch>
            <a:fillRect/>
          </a:stretch>
        </p:blipFill>
        <p:spPr>
          <a:xfrm>
            <a:off x="3498850" y="433387"/>
            <a:ext cx="5132388" cy="4010026"/>
          </a:xfrm>
          <a:prstGeom prst="rect">
            <a:avLst/>
          </a:prstGeom>
          <a:ln w="12700">
            <a:miter lim="400000"/>
          </a:ln>
        </p:spPr>
      </p:pic>
      <p:sp>
        <p:nvSpPr>
          <p:cNvPr id="81" name="Have I not Sent You?"/>
          <p:cNvSpPr txBox="1">
            <a:spLocks noGrp="1"/>
          </p:cNvSpPr>
          <p:nvPr>
            <p:ph type="ctrTitle" idx="4294967295"/>
          </p:nvPr>
        </p:nvSpPr>
        <p:spPr>
          <a:xfrm>
            <a:off x="596900" y="2763837"/>
            <a:ext cx="10964863" cy="1330326"/>
          </a:xfrm>
          <a:prstGeom prst="rect">
            <a:avLst/>
          </a:prstGeom>
        </p:spPr>
        <p:txBody>
          <a:bodyPr anchor="b">
            <a:normAutofit/>
          </a:bodyPr>
          <a:lstStyle>
            <a:lvl1pPr algn="ctr" defTabSz="850391">
              <a:lnSpc>
                <a:spcPct val="80000"/>
              </a:lnSpc>
              <a:defRPr sz="7440"/>
            </a:lvl1pPr>
          </a:lstStyle>
          <a:p>
            <a:r>
              <a:t>Have I not Sent You?</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1" nodeType="afterEffect">
                                  <p:stCondLst>
                                    <p:cond delay="0"/>
                                  </p:stCondLst>
                                  <p:iterate>
                                    <p:tmAbs val="0"/>
                                  </p:iterate>
                                  <p:childTnLst>
                                    <p:set>
                                      <p:cBhvr>
                                        <p:cTn id="6" fill="hold"/>
                                        <p:tgtEl>
                                          <p:spTgt spid="80"/>
                                        </p:tgtEl>
                                        <p:attrNameLst>
                                          <p:attrName>style.visibility</p:attrName>
                                        </p:attrNameLst>
                                      </p:cBhvr>
                                      <p:to>
                                        <p:strVal val="visible"/>
                                      </p:to>
                                    </p:set>
                                    <p:anim calcmode="lin" valueType="num">
                                      <p:cBhvr>
                                        <p:cTn id="7" dur="500" fill="hold"/>
                                        <p:tgtEl>
                                          <p:spTgt spid="80"/>
                                        </p:tgtEl>
                                        <p:attrNameLst>
                                          <p:attrName>ppt_w</p:attrName>
                                        </p:attrNameLst>
                                      </p:cBhvr>
                                      <p:tavLst>
                                        <p:tav tm="0">
                                          <p:val>
                                            <p:fltVal val="0"/>
                                          </p:val>
                                        </p:tav>
                                        <p:tav tm="100000">
                                          <p:val>
                                            <p:strVal val="#ppt_w"/>
                                          </p:val>
                                        </p:tav>
                                      </p:tavLst>
                                    </p:anim>
                                    <p:anim calcmode="lin" valueType="num">
                                      <p:cBhvr>
                                        <p:cTn id="8" dur="500" fill="hold"/>
                                        <p:tgtEl>
                                          <p:spTgt spid="80"/>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 presetClass="entr" presetSubtype="4" fill="hold" grpId="2" nodeType="afterEffect">
                                  <p:stCondLst>
                                    <p:cond delay="0"/>
                                  </p:stCondLst>
                                  <p:iterate>
                                    <p:tmAbs val="0"/>
                                  </p:iterate>
                                  <p:childTnLst>
                                    <p:set>
                                      <p:cBhvr>
                                        <p:cTn id="11" fill="hold"/>
                                        <p:tgtEl>
                                          <p:spTgt spid="81"/>
                                        </p:tgtEl>
                                        <p:attrNameLst>
                                          <p:attrName>style.visibility</p:attrName>
                                        </p:attrNameLst>
                                      </p:cBhvr>
                                      <p:to>
                                        <p:strVal val="visible"/>
                                      </p:to>
                                    </p:set>
                                    <p:anim calcmode="lin" valueType="num">
                                      <p:cBhvr>
                                        <p:cTn id="12" dur="1000" fill="hold"/>
                                        <p:tgtEl>
                                          <p:spTgt spid="81"/>
                                        </p:tgtEl>
                                        <p:attrNameLst>
                                          <p:attrName>ppt_x</p:attrName>
                                        </p:attrNameLst>
                                      </p:cBhvr>
                                      <p:tavLst>
                                        <p:tav tm="0">
                                          <p:val>
                                            <p:strVal val="#ppt_x"/>
                                          </p:val>
                                        </p:tav>
                                        <p:tav tm="100000">
                                          <p:val>
                                            <p:strVal val="#ppt_x"/>
                                          </p:val>
                                        </p:tav>
                                      </p:tavLst>
                                    </p:anim>
                                    <p:anim calcmode="lin" valueType="num">
                                      <p:cBhvr>
                                        <p:cTn id="13" dur="1000" fill="hold"/>
                                        <p:tgtEl>
                                          <p:spTgt spid="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1" animBg="1" advAuto="0"/>
      <p:bldP spid="81" grpId="2"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5" name="Group"/>
          <p:cNvGrpSpPr/>
          <p:nvPr/>
        </p:nvGrpSpPr>
        <p:grpSpPr>
          <a:xfrm>
            <a:off x="3287712" y="1992312"/>
            <a:ext cx="5630863" cy="2817813"/>
            <a:chOff x="0" y="0"/>
            <a:chExt cx="5630862" cy="2817812"/>
          </a:xfrm>
        </p:grpSpPr>
        <p:sp>
          <p:nvSpPr>
            <p:cNvPr id="83" name="Shape"/>
            <p:cNvSpPr/>
            <p:nvPr/>
          </p:nvSpPr>
          <p:spPr>
            <a:xfrm>
              <a:off x="0" y="0"/>
              <a:ext cx="5630863" cy="2817813"/>
            </a:xfrm>
            <a:custGeom>
              <a:avLst/>
              <a:gdLst/>
              <a:ahLst/>
              <a:cxnLst>
                <a:cxn ang="0">
                  <a:pos x="wd2" y="hd2"/>
                </a:cxn>
                <a:cxn ang="5400000">
                  <a:pos x="wd2" y="hd2"/>
                </a:cxn>
                <a:cxn ang="10800000">
                  <a:pos x="wd2" y="hd2"/>
                </a:cxn>
                <a:cxn ang="16200000">
                  <a:pos x="wd2" y="hd2"/>
                </a:cxn>
              </a:cxnLst>
              <a:rect l="0" t="0" r="r" b="b"/>
              <a:pathLst>
                <a:path w="21600" h="21600" extrusionOk="0">
                  <a:moveTo>
                    <a:pt x="21600" y="19385"/>
                  </a:moveTo>
                  <a:lnTo>
                    <a:pt x="21576" y="19178"/>
                  </a:lnTo>
                  <a:lnTo>
                    <a:pt x="21570" y="18947"/>
                  </a:lnTo>
                  <a:lnTo>
                    <a:pt x="21557" y="18850"/>
                  </a:lnTo>
                  <a:lnTo>
                    <a:pt x="21533" y="18765"/>
                  </a:lnTo>
                  <a:lnTo>
                    <a:pt x="21472" y="18594"/>
                  </a:lnTo>
                  <a:lnTo>
                    <a:pt x="21454" y="18521"/>
                  </a:lnTo>
                  <a:lnTo>
                    <a:pt x="21411" y="18327"/>
                  </a:lnTo>
                  <a:lnTo>
                    <a:pt x="21363" y="18168"/>
                  </a:lnTo>
                  <a:lnTo>
                    <a:pt x="21296" y="18022"/>
                  </a:lnTo>
                  <a:lnTo>
                    <a:pt x="21265" y="17974"/>
                  </a:lnTo>
                  <a:lnTo>
                    <a:pt x="21229" y="17937"/>
                  </a:lnTo>
                  <a:lnTo>
                    <a:pt x="21174" y="17876"/>
                  </a:lnTo>
                  <a:lnTo>
                    <a:pt x="21131" y="17694"/>
                  </a:lnTo>
                  <a:lnTo>
                    <a:pt x="21088" y="17633"/>
                  </a:lnTo>
                  <a:lnTo>
                    <a:pt x="21082" y="17584"/>
                  </a:lnTo>
                  <a:lnTo>
                    <a:pt x="21070" y="17523"/>
                  </a:lnTo>
                  <a:lnTo>
                    <a:pt x="21082" y="17487"/>
                  </a:lnTo>
                  <a:lnTo>
                    <a:pt x="21113" y="17341"/>
                  </a:lnTo>
                  <a:lnTo>
                    <a:pt x="21125" y="16964"/>
                  </a:lnTo>
                  <a:lnTo>
                    <a:pt x="21162" y="16805"/>
                  </a:lnTo>
                  <a:lnTo>
                    <a:pt x="21235" y="16538"/>
                  </a:lnTo>
                  <a:lnTo>
                    <a:pt x="21247" y="16404"/>
                  </a:lnTo>
                  <a:lnTo>
                    <a:pt x="21235" y="16343"/>
                  </a:lnTo>
                  <a:lnTo>
                    <a:pt x="21204" y="16246"/>
                  </a:lnTo>
                  <a:lnTo>
                    <a:pt x="21192" y="16185"/>
                  </a:lnTo>
                  <a:lnTo>
                    <a:pt x="21192" y="16063"/>
                  </a:lnTo>
                  <a:lnTo>
                    <a:pt x="21229" y="15929"/>
                  </a:lnTo>
                  <a:lnTo>
                    <a:pt x="21235" y="15893"/>
                  </a:lnTo>
                  <a:lnTo>
                    <a:pt x="21247" y="15868"/>
                  </a:lnTo>
                  <a:lnTo>
                    <a:pt x="21259" y="15856"/>
                  </a:lnTo>
                  <a:lnTo>
                    <a:pt x="21265" y="15783"/>
                  </a:lnTo>
                  <a:lnTo>
                    <a:pt x="21229" y="15710"/>
                  </a:lnTo>
                  <a:lnTo>
                    <a:pt x="21216" y="15601"/>
                  </a:lnTo>
                  <a:lnTo>
                    <a:pt x="21216" y="15503"/>
                  </a:lnTo>
                  <a:lnTo>
                    <a:pt x="21289" y="15236"/>
                  </a:lnTo>
                  <a:lnTo>
                    <a:pt x="21454" y="14737"/>
                  </a:lnTo>
                  <a:lnTo>
                    <a:pt x="21515" y="14274"/>
                  </a:lnTo>
                  <a:lnTo>
                    <a:pt x="21545" y="14153"/>
                  </a:lnTo>
                  <a:lnTo>
                    <a:pt x="21576" y="14007"/>
                  </a:lnTo>
                  <a:lnTo>
                    <a:pt x="21570" y="13800"/>
                  </a:lnTo>
                  <a:lnTo>
                    <a:pt x="21600" y="13702"/>
                  </a:lnTo>
                  <a:lnTo>
                    <a:pt x="21588" y="13641"/>
                  </a:lnTo>
                  <a:lnTo>
                    <a:pt x="21570" y="13593"/>
                  </a:lnTo>
                  <a:lnTo>
                    <a:pt x="21533" y="13581"/>
                  </a:lnTo>
                  <a:lnTo>
                    <a:pt x="21466" y="13556"/>
                  </a:lnTo>
                  <a:lnTo>
                    <a:pt x="21411" y="13532"/>
                  </a:lnTo>
                  <a:lnTo>
                    <a:pt x="21296" y="13410"/>
                  </a:lnTo>
                  <a:lnTo>
                    <a:pt x="21235" y="13386"/>
                  </a:lnTo>
                  <a:lnTo>
                    <a:pt x="21204" y="13386"/>
                  </a:lnTo>
                  <a:lnTo>
                    <a:pt x="21131" y="13435"/>
                  </a:lnTo>
                  <a:lnTo>
                    <a:pt x="21101" y="13447"/>
                  </a:lnTo>
                  <a:lnTo>
                    <a:pt x="21058" y="13435"/>
                  </a:lnTo>
                  <a:lnTo>
                    <a:pt x="21009" y="13386"/>
                  </a:lnTo>
                  <a:lnTo>
                    <a:pt x="20979" y="13374"/>
                  </a:lnTo>
                  <a:lnTo>
                    <a:pt x="20772" y="13349"/>
                  </a:lnTo>
                  <a:lnTo>
                    <a:pt x="20717" y="13313"/>
                  </a:lnTo>
                  <a:lnTo>
                    <a:pt x="20687" y="13313"/>
                  </a:lnTo>
                  <a:lnTo>
                    <a:pt x="20656" y="13386"/>
                  </a:lnTo>
                  <a:lnTo>
                    <a:pt x="20613" y="13532"/>
                  </a:lnTo>
                  <a:lnTo>
                    <a:pt x="20577" y="13654"/>
                  </a:lnTo>
                  <a:lnTo>
                    <a:pt x="20510" y="13763"/>
                  </a:lnTo>
                  <a:lnTo>
                    <a:pt x="20431" y="13848"/>
                  </a:lnTo>
                  <a:lnTo>
                    <a:pt x="20358" y="13848"/>
                  </a:lnTo>
                  <a:lnTo>
                    <a:pt x="20303" y="13800"/>
                  </a:lnTo>
                  <a:lnTo>
                    <a:pt x="20254" y="13763"/>
                  </a:lnTo>
                  <a:lnTo>
                    <a:pt x="20193" y="13739"/>
                  </a:lnTo>
                  <a:lnTo>
                    <a:pt x="20151" y="13787"/>
                  </a:lnTo>
                  <a:lnTo>
                    <a:pt x="20065" y="13848"/>
                  </a:lnTo>
                  <a:lnTo>
                    <a:pt x="20029" y="13848"/>
                  </a:lnTo>
                  <a:lnTo>
                    <a:pt x="19998" y="13824"/>
                  </a:lnTo>
                  <a:lnTo>
                    <a:pt x="19986" y="13787"/>
                  </a:lnTo>
                  <a:lnTo>
                    <a:pt x="19974" y="13739"/>
                  </a:lnTo>
                  <a:lnTo>
                    <a:pt x="19962" y="13702"/>
                  </a:lnTo>
                  <a:lnTo>
                    <a:pt x="19913" y="13678"/>
                  </a:lnTo>
                  <a:lnTo>
                    <a:pt x="19858" y="13678"/>
                  </a:lnTo>
                  <a:lnTo>
                    <a:pt x="19755" y="13739"/>
                  </a:lnTo>
                  <a:lnTo>
                    <a:pt x="19530" y="13848"/>
                  </a:lnTo>
                  <a:lnTo>
                    <a:pt x="19481" y="13861"/>
                  </a:lnTo>
                  <a:lnTo>
                    <a:pt x="19481" y="13787"/>
                  </a:lnTo>
                  <a:lnTo>
                    <a:pt x="19511" y="13678"/>
                  </a:lnTo>
                  <a:lnTo>
                    <a:pt x="19517" y="13617"/>
                  </a:lnTo>
                  <a:lnTo>
                    <a:pt x="19469" y="13581"/>
                  </a:lnTo>
                  <a:lnTo>
                    <a:pt x="19396" y="13641"/>
                  </a:lnTo>
                  <a:lnTo>
                    <a:pt x="19335" y="13727"/>
                  </a:lnTo>
                  <a:lnTo>
                    <a:pt x="19274" y="13787"/>
                  </a:lnTo>
                  <a:lnTo>
                    <a:pt x="19115" y="13727"/>
                  </a:lnTo>
                  <a:lnTo>
                    <a:pt x="18981" y="13739"/>
                  </a:lnTo>
                  <a:lnTo>
                    <a:pt x="18908" y="13739"/>
                  </a:lnTo>
                  <a:lnTo>
                    <a:pt x="18805" y="13641"/>
                  </a:lnTo>
                  <a:lnTo>
                    <a:pt x="18665" y="13313"/>
                  </a:lnTo>
                  <a:lnTo>
                    <a:pt x="18580" y="13143"/>
                  </a:lnTo>
                  <a:lnTo>
                    <a:pt x="18519" y="13082"/>
                  </a:lnTo>
                  <a:lnTo>
                    <a:pt x="18464" y="13057"/>
                  </a:lnTo>
                  <a:lnTo>
                    <a:pt x="18458" y="13082"/>
                  </a:lnTo>
                  <a:lnTo>
                    <a:pt x="18421" y="13106"/>
                  </a:lnTo>
                  <a:lnTo>
                    <a:pt x="18342" y="13118"/>
                  </a:lnTo>
                  <a:lnTo>
                    <a:pt x="18269" y="13106"/>
                  </a:lnTo>
                  <a:lnTo>
                    <a:pt x="18220" y="13057"/>
                  </a:lnTo>
                  <a:lnTo>
                    <a:pt x="18178" y="12972"/>
                  </a:lnTo>
                  <a:lnTo>
                    <a:pt x="18147" y="12850"/>
                  </a:lnTo>
                  <a:lnTo>
                    <a:pt x="18147" y="12838"/>
                  </a:lnTo>
                  <a:lnTo>
                    <a:pt x="18074" y="12729"/>
                  </a:lnTo>
                  <a:lnTo>
                    <a:pt x="17885" y="12753"/>
                  </a:lnTo>
                  <a:lnTo>
                    <a:pt x="17806" y="12704"/>
                  </a:lnTo>
                  <a:lnTo>
                    <a:pt x="17794" y="12631"/>
                  </a:lnTo>
                  <a:lnTo>
                    <a:pt x="17794" y="12485"/>
                  </a:lnTo>
                  <a:lnTo>
                    <a:pt x="17782" y="12400"/>
                  </a:lnTo>
                  <a:lnTo>
                    <a:pt x="17751" y="12352"/>
                  </a:lnTo>
                  <a:lnTo>
                    <a:pt x="17703" y="12291"/>
                  </a:lnTo>
                  <a:lnTo>
                    <a:pt x="17648" y="12254"/>
                  </a:lnTo>
                  <a:lnTo>
                    <a:pt x="17605" y="12254"/>
                  </a:lnTo>
                  <a:lnTo>
                    <a:pt x="17569" y="12279"/>
                  </a:lnTo>
                  <a:lnTo>
                    <a:pt x="17514" y="12376"/>
                  </a:lnTo>
                  <a:lnTo>
                    <a:pt x="17471" y="12400"/>
                  </a:lnTo>
                  <a:lnTo>
                    <a:pt x="17429" y="12352"/>
                  </a:lnTo>
                  <a:lnTo>
                    <a:pt x="17392" y="12291"/>
                  </a:lnTo>
                  <a:lnTo>
                    <a:pt x="17362" y="12254"/>
                  </a:lnTo>
                  <a:lnTo>
                    <a:pt x="17319" y="12254"/>
                  </a:lnTo>
                  <a:lnTo>
                    <a:pt x="17289" y="12315"/>
                  </a:lnTo>
                  <a:lnTo>
                    <a:pt x="17289" y="12400"/>
                  </a:lnTo>
                  <a:lnTo>
                    <a:pt x="17276" y="12485"/>
                  </a:lnTo>
                  <a:lnTo>
                    <a:pt x="17276" y="12558"/>
                  </a:lnTo>
                  <a:lnTo>
                    <a:pt x="17258" y="12644"/>
                  </a:lnTo>
                  <a:lnTo>
                    <a:pt x="17234" y="12692"/>
                  </a:lnTo>
                  <a:lnTo>
                    <a:pt x="17215" y="12753"/>
                  </a:lnTo>
                  <a:lnTo>
                    <a:pt x="17215" y="12972"/>
                  </a:lnTo>
                  <a:lnTo>
                    <a:pt x="17203" y="13057"/>
                  </a:lnTo>
                  <a:lnTo>
                    <a:pt x="17161" y="13143"/>
                  </a:lnTo>
                  <a:lnTo>
                    <a:pt x="17112" y="13203"/>
                  </a:lnTo>
                  <a:lnTo>
                    <a:pt x="17008" y="13289"/>
                  </a:lnTo>
                  <a:lnTo>
                    <a:pt x="16978" y="13289"/>
                  </a:lnTo>
                  <a:lnTo>
                    <a:pt x="16923" y="13252"/>
                  </a:lnTo>
                  <a:lnTo>
                    <a:pt x="16832" y="13118"/>
                  </a:lnTo>
                  <a:lnTo>
                    <a:pt x="16814" y="13106"/>
                  </a:lnTo>
                  <a:lnTo>
                    <a:pt x="16783" y="13106"/>
                  </a:lnTo>
                  <a:lnTo>
                    <a:pt x="16759" y="13118"/>
                  </a:lnTo>
                  <a:lnTo>
                    <a:pt x="16740" y="13143"/>
                  </a:lnTo>
                  <a:lnTo>
                    <a:pt x="16716" y="13143"/>
                  </a:lnTo>
                  <a:lnTo>
                    <a:pt x="16686" y="13106"/>
                  </a:lnTo>
                  <a:lnTo>
                    <a:pt x="16625" y="12960"/>
                  </a:lnTo>
                  <a:lnTo>
                    <a:pt x="16582" y="12899"/>
                  </a:lnTo>
                  <a:lnTo>
                    <a:pt x="16533" y="12875"/>
                  </a:lnTo>
                  <a:lnTo>
                    <a:pt x="16479" y="12875"/>
                  </a:lnTo>
                  <a:lnTo>
                    <a:pt x="16430" y="12850"/>
                  </a:lnTo>
                  <a:lnTo>
                    <a:pt x="16430" y="12838"/>
                  </a:lnTo>
                  <a:lnTo>
                    <a:pt x="16418" y="12838"/>
                  </a:lnTo>
                  <a:lnTo>
                    <a:pt x="16387" y="12814"/>
                  </a:lnTo>
                  <a:lnTo>
                    <a:pt x="16369" y="12729"/>
                  </a:lnTo>
                  <a:lnTo>
                    <a:pt x="16345" y="12583"/>
                  </a:lnTo>
                  <a:lnTo>
                    <a:pt x="16326" y="12522"/>
                  </a:lnTo>
                  <a:lnTo>
                    <a:pt x="16302" y="12485"/>
                  </a:lnTo>
                  <a:lnTo>
                    <a:pt x="16302" y="12437"/>
                  </a:lnTo>
                  <a:lnTo>
                    <a:pt x="16326" y="12339"/>
                  </a:lnTo>
                  <a:lnTo>
                    <a:pt x="16345" y="12230"/>
                  </a:lnTo>
                  <a:lnTo>
                    <a:pt x="16339" y="12108"/>
                  </a:lnTo>
                  <a:lnTo>
                    <a:pt x="16314" y="12011"/>
                  </a:lnTo>
                  <a:lnTo>
                    <a:pt x="16265" y="11986"/>
                  </a:lnTo>
                  <a:lnTo>
                    <a:pt x="16028" y="12400"/>
                  </a:lnTo>
                  <a:lnTo>
                    <a:pt x="16034" y="12461"/>
                  </a:lnTo>
                  <a:lnTo>
                    <a:pt x="16058" y="12546"/>
                  </a:lnTo>
                  <a:lnTo>
                    <a:pt x="16065" y="12583"/>
                  </a:lnTo>
                  <a:lnTo>
                    <a:pt x="16065" y="12607"/>
                  </a:lnTo>
                  <a:lnTo>
                    <a:pt x="16058" y="12704"/>
                  </a:lnTo>
                  <a:lnTo>
                    <a:pt x="16058" y="12753"/>
                  </a:lnTo>
                  <a:lnTo>
                    <a:pt x="16046" y="12765"/>
                  </a:lnTo>
                  <a:lnTo>
                    <a:pt x="16058" y="12814"/>
                  </a:lnTo>
                  <a:lnTo>
                    <a:pt x="16077" y="12838"/>
                  </a:lnTo>
                  <a:lnTo>
                    <a:pt x="16077" y="12850"/>
                  </a:lnTo>
                  <a:lnTo>
                    <a:pt x="16107" y="12899"/>
                  </a:lnTo>
                  <a:lnTo>
                    <a:pt x="16107" y="12936"/>
                  </a:lnTo>
                  <a:lnTo>
                    <a:pt x="16095" y="12972"/>
                  </a:lnTo>
                  <a:lnTo>
                    <a:pt x="16095" y="13045"/>
                  </a:lnTo>
                  <a:lnTo>
                    <a:pt x="16107" y="13082"/>
                  </a:lnTo>
                  <a:lnTo>
                    <a:pt x="16131" y="13118"/>
                  </a:lnTo>
                  <a:lnTo>
                    <a:pt x="16138" y="13143"/>
                  </a:lnTo>
                  <a:lnTo>
                    <a:pt x="16150" y="13203"/>
                  </a:lnTo>
                  <a:lnTo>
                    <a:pt x="16131" y="13228"/>
                  </a:lnTo>
                  <a:lnTo>
                    <a:pt x="16046" y="13374"/>
                  </a:lnTo>
                  <a:lnTo>
                    <a:pt x="16004" y="13410"/>
                  </a:lnTo>
                  <a:lnTo>
                    <a:pt x="15985" y="13410"/>
                  </a:lnTo>
                  <a:lnTo>
                    <a:pt x="15912" y="13386"/>
                  </a:lnTo>
                  <a:lnTo>
                    <a:pt x="15790" y="13435"/>
                  </a:lnTo>
                  <a:lnTo>
                    <a:pt x="15748" y="13386"/>
                  </a:lnTo>
                  <a:lnTo>
                    <a:pt x="15717" y="13264"/>
                  </a:lnTo>
                  <a:lnTo>
                    <a:pt x="15717" y="13143"/>
                  </a:lnTo>
                  <a:lnTo>
                    <a:pt x="15723" y="13045"/>
                  </a:lnTo>
                  <a:lnTo>
                    <a:pt x="15723" y="12936"/>
                  </a:lnTo>
                  <a:lnTo>
                    <a:pt x="15693" y="12850"/>
                  </a:lnTo>
                  <a:lnTo>
                    <a:pt x="15602" y="12692"/>
                  </a:lnTo>
                  <a:lnTo>
                    <a:pt x="15571" y="12631"/>
                  </a:lnTo>
                  <a:lnTo>
                    <a:pt x="15547" y="12498"/>
                  </a:lnTo>
                  <a:lnTo>
                    <a:pt x="15547" y="12437"/>
                  </a:lnTo>
                  <a:lnTo>
                    <a:pt x="15559" y="12376"/>
                  </a:lnTo>
                  <a:lnTo>
                    <a:pt x="15510" y="12230"/>
                  </a:lnTo>
                  <a:lnTo>
                    <a:pt x="15486" y="12108"/>
                  </a:lnTo>
                  <a:lnTo>
                    <a:pt x="15480" y="12047"/>
                  </a:lnTo>
                  <a:lnTo>
                    <a:pt x="15449" y="11962"/>
                  </a:lnTo>
                  <a:lnTo>
                    <a:pt x="15382" y="11901"/>
                  </a:lnTo>
                  <a:lnTo>
                    <a:pt x="15273" y="11816"/>
                  </a:lnTo>
                  <a:lnTo>
                    <a:pt x="15200" y="11743"/>
                  </a:lnTo>
                  <a:lnTo>
                    <a:pt x="15139" y="11634"/>
                  </a:lnTo>
                  <a:lnTo>
                    <a:pt x="15096" y="11536"/>
                  </a:lnTo>
                  <a:lnTo>
                    <a:pt x="15041" y="11390"/>
                  </a:lnTo>
                  <a:lnTo>
                    <a:pt x="15041" y="11159"/>
                  </a:lnTo>
                  <a:lnTo>
                    <a:pt x="15035" y="11037"/>
                  </a:lnTo>
                  <a:lnTo>
                    <a:pt x="14993" y="11049"/>
                  </a:lnTo>
                  <a:lnTo>
                    <a:pt x="14981" y="11098"/>
                  </a:lnTo>
                  <a:lnTo>
                    <a:pt x="14981" y="11195"/>
                  </a:lnTo>
                  <a:lnTo>
                    <a:pt x="14962" y="11220"/>
                  </a:lnTo>
                  <a:lnTo>
                    <a:pt x="14907" y="11256"/>
                  </a:lnTo>
                  <a:lnTo>
                    <a:pt x="14889" y="11281"/>
                  </a:lnTo>
                  <a:lnTo>
                    <a:pt x="14816" y="11488"/>
                  </a:lnTo>
                  <a:lnTo>
                    <a:pt x="14786" y="11488"/>
                  </a:lnTo>
                  <a:lnTo>
                    <a:pt x="14743" y="11427"/>
                  </a:lnTo>
                  <a:lnTo>
                    <a:pt x="14694" y="11342"/>
                  </a:lnTo>
                  <a:lnTo>
                    <a:pt x="14627" y="11329"/>
                  </a:lnTo>
                  <a:lnTo>
                    <a:pt x="14518" y="11329"/>
                  </a:lnTo>
                  <a:lnTo>
                    <a:pt x="14457" y="11342"/>
                  </a:lnTo>
                  <a:lnTo>
                    <a:pt x="14372" y="11256"/>
                  </a:lnTo>
                  <a:lnTo>
                    <a:pt x="14341" y="11244"/>
                  </a:lnTo>
                  <a:lnTo>
                    <a:pt x="14286" y="11244"/>
                  </a:lnTo>
                  <a:lnTo>
                    <a:pt x="14256" y="11281"/>
                  </a:lnTo>
                  <a:lnTo>
                    <a:pt x="14195" y="11402"/>
                  </a:lnTo>
                  <a:lnTo>
                    <a:pt x="14152" y="11427"/>
                  </a:lnTo>
                  <a:lnTo>
                    <a:pt x="14104" y="11427"/>
                  </a:lnTo>
                  <a:lnTo>
                    <a:pt x="14079" y="11390"/>
                  </a:lnTo>
                  <a:lnTo>
                    <a:pt x="14049" y="11342"/>
                  </a:lnTo>
                  <a:lnTo>
                    <a:pt x="14018" y="11329"/>
                  </a:lnTo>
                  <a:lnTo>
                    <a:pt x="13988" y="11329"/>
                  </a:lnTo>
                  <a:lnTo>
                    <a:pt x="13915" y="11390"/>
                  </a:lnTo>
                  <a:lnTo>
                    <a:pt x="13872" y="11402"/>
                  </a:lnTo>
                  <a:lnTo>
                    <a:pt x="13836" y="11390"/>
                  </a:lnTo>
                  <a:lnTo>
                    <a:pt x="13781" y="11366"/>
                  </a:lnTo>
                  <a:lnTo>
                    <a:pt x="13738" y="11342"/>
                  </a:lnTo>
                  <a:lnTo>
                    <a:pt x="13647" y="11195"/>
                  </a:lnTo>
                  <a:lnTo>
                    <a:pt x="13598" y="11220"/>
                  </a:lnTo>
                  <a:lnTo>
                    <a:pt x="13543" y="11256"/>
                  </a:lnTo>
                  <a:lnTo>
                    <a:pt x="13482" y="11256"/>
                  </a:lnTo>
                  <a:lnTo>
                    <a:pt x="13422" y="11195"/>
                  </a:lnTo>
                  <a:lnTo>
                    <a:pt x="13397" y="11122"/>
                  </a:lnTo>
                  <a:lnTo>
                    <a:pt x="13409" y="11049"/>
                  </a:lnTo>
                  <a:lnTo>
                    <a:pt x="13422" y="10891"/>
                  </a:lnTo>
                  <a:lnTo>
                    <a:pt x="13422" y="10782"/>
                  </a:lnTo>
                  <a:lnTo>
                    <a:pt x="13397" y="10502"/>
                  </a:lnTo>
                  <a:lnTo>
                    <a:pt x="13409" y="10453"/>
                  </a:lnTo>
                  <a:lnTo>
                    <a:pt x="13482" y="10368"/>
                  </a:lnTo>
                  <a:lnTo>
                    <a:pt x="13495" y="10307"/>
                  </a:lnTo>
                  <a:lnTo>
                    <a:pt x="13495" y="10210"/>
                  </a:lnTo>
                  <a:lnTo>
                    <a:pt x="13501" y="10161"/>
                  </a:lnTo>
                  <a:lnTo>
                    <a:pt x="13513" y="10149"/>
                  </a:lnTo>
                  <a:lnTo>
                    <a:pt x="13568" y="10100"/>
                  </a:lnTo>
                  <a:lnTo>
                    <a:pt x="13586" y="10088"/>
                  </a:lnTo>
                  <a:lnTo>
                    <a:pt x="13598" y="10027"/>
                  </a:lnTo>
                  <a:lnTo>
                    <a:pt x="13604" y="9979"/>
                  </a:lnTo>
                  <a:lnTo>
                    <a:pt x="13635" y="9711"/>
                  </a:lnTo>
                  <a:lnTo>
                    <a:pt x="13616" y="9650"/>
                  </a:lnTo>
                  <a:lnTo>
                    <a:pt x="13482" y="9589"/>
                  </a:lnTo>
                  <a:lnTo>
                    <a:pt x="13391" y="9467"/>
                  </a:lnTo>
                  <a:lnTo>
                    <a:pt x="13336" y="9419"/>
                  </a:lnTo>
                  <a:lnTo>
                    <a:pt x="13275" y="9443"/>
                  </a:lnTo>
                  <a:lnTo>
                    <a:pt x="13257" y="9480"/>
                  </a:lnTo>
                  <a:lnTo>
                    <a:pt x="13245" y="9528"/>
                  </a:lnTo>
                  <a:lnTo>
                    <a:pt x="13215" y="9614"/>
                  </a:lnTo>
                  <a:lnTo>
                    <a:pt x="13190" y="9674"/>
                  </a:lnTo>
                  <a:lnTo>
                    <a:pt x="13172" y="9674"/>
                  </a:lnTo>
                  <a:lnTo>
                    <a:pt x="13154" y="9687"/>
                  </a:lnTo>
                  <a:lnTo>
                    <a:pt x="13068" y="9772"/>
                  </a:lnTo>
                  <a:lnTo>
                    <a:pt x="13056" y="9796"/>
                  </a:lnTo>
                  <a:lnTo>
                    <a:pt x="13020" y="9918"/>
                  </a:lnTo>
                  <a:lnTo>
                    <a:pt x="12995" y="9954"/>
                  </a:lnTo>
                  <a:lnTo>
                    <a:pt x="12977" y="9979"/>
                  </a:lnTo>
                  <a:lnTo>
                    <a:pt x="12947" y="9954"/>
                  </a:lnTo>
                  <a:lnTo>
                    <a:pt x="12904" y="9942"/>
                  </a:lnTo>
                  <a:lnTo>
                    <a:pt x="12685" y="9942"/>
                  </a:lnTo>
                  <a:lnTo>
                    <a:pt x="12654" y="9918"/>
                  </a:lnTo>
                  <a:lnTo>
                    <a:pt x="12612" y="9857"/>
                  </a:lnTo>
                  <a:lnTo>
                    <a:pt x="12539" y="9711"/>
                  </a:lnTo>
                  <a:lnTo>
                    <a:pt x="12490" y="9674"/>
                  </a:lnTo>
                  <a:lnTo>
                    <a:pt x="12368" y="9650"/>
                  </a:lnTo>
                  <a:lnTo>
                    <a:pt x="12332" y="9614"/>
                  </a:lnTo>
                  <a:lnTo>
                    <a:pt x="12344" y="9358"/>
                  </a:lnTo>
                  <a:lnTo>
                    <a:pt x="12313" y="9321"/>
                  </a:lnTo>
                  <a:lnTo>
                    <a:pt x="12265" y="9297"/>
                  </a:lnTo>
                  <a:lnTo>
                    <a:pt x="12210" y="9261"/>
                  </a:lnTo>
                  <a:lnTo>
                    <a:pt x="12198" y="9236"/>
                  </a:lnTo>
                  <a:lnTo>
                    <a:pt x="12167" y="9127"/>
                  </a:lnTo>
                  <a:lnTo>
                    <a:pt x="12149" y="9115"/>
                  </a:lnTo>
                  <a:lnTo>
                    <a:pt x="12003" y="9066"/>
                  </a:lnTo>
                  <a:lnTo>
                    <a:pt x="11954" y="9029"/>
                  </a:lnTo>
                  <a:lnTo>
                    <a:pt x="11899" y="8993"/>
                  </a:lnTo>
                  <a:lnTo>
                    <a:pt x="11857" y="8944"/>
                  </a:lnTo>
                  <a:lnTo>
                    <a:pt x="11796" y="8944"/>
                  </a:lnTo>
                  <a:lnTo>
                    <a:pt x="11735" y="8932"/>
                  </a:lnTo>
                  <a:lnTo>
                    <a:pt x="11692" y="8823"/>
                  </a:lnTo>
                  <a:lnTo>
                    <a:pt x="11662" y="8579"/>
                  </a:lnTo>
                  <a:lnTo>
                    <a:pt x="11631" y="8530"/>
                  </a:lnTo>
                  <a:lnTo>
                    <a:pt x="11583" y="8445"/>
                  </a:lnTo>
                  <a:lnTo>
                    <a:pt x="11540" y="8311"/>
                  </a:lnTo>
                  <a:lnTo>
                    <a:pt x="11509" y="8263"/>
                  </a:lnTo>
                  <a:lnTo>
                    <a:pt x="11479" y="8238"/>
                  </a:lnTo>
                  <a:lnTo>
                    <a:pt x="11290" y="8178"/>
                  </a:lnTo>
                  <a:lnTo>
                    <a:pt x="11156" y="8032"/>
                  </a:lnTo>
                  <a:lnTo>
                    <a:pt x="11138" y="7971"/>
                  </a:lnTo>
                  <a:lnTo>
                    <a:pt x="11083" y="7825"/>
                  </a:lnTo>
                  <a:lnTo>
                    <a:pt x="11144" y="7374"/>
                  </a:lnTo>
                  <a:lnTo>
                    <a:pt x="11126" y="7289"/>
                  </a:lnTo>
                  <a:lnTo>
                    <a:pt x="11065" y="7277"/>
                  </a:lnTo>
                  <a:lnTo>
                    <a:pt x="10998" y="7216"/>
                  </a:lnTo>
                  <a:lnTo>
                    <a:pt x="10992" y="7046"/>
                  </a:lnTo>
                  <a:lnTo>
                    <a:pt x="10980" y="6985"/>
                  </a:lnTo>
                  <a:lnTo>
                    <a:pt x="10961" y="6936"/>
                  </a:lnTo>
                  <a:lnTo>
                    <a:pt x="10900" y="6839"/>
                  </a:lnTo>
                  <a:lnTo>
                    <a:pt x="10888" y="6729"/>
                  </a:lnTo>
                  <a:lnTo>
                    <a:pt x="10907" y="6656"/>
                  </a:lnTo>
                  <a:lnTo>
                    <a:pt x="10949" y="6571"/>
                  </a:lnTo>
                  <a:lnTo>
                    <a:pt x="10967" y="6486"/>
                  </a:lnTo>
                  <a:lnTo>
                    <a:pt x="10949" y="6401"/>
                  </a:lnTo>
                  <a:lnTo>
                    <a:pt x="10833" y="6401"/>
                  </a:lnTo>
                  <a:lnTo>
                    <a:pt x="10815" y="6340"/>
                  </a:lnTo>
                  <a:lnTo>
                    <a:pt x="10797" y="6194"/>
                  </a:lnTo>
                  <a:lnTo>
                    <a:pt x="10773" y="6158"/>
                  </a:lnTo>
                  <a:lnTo>
                    <a:pt x="10724" y="6133"/>
                  </a:lnTo>
                  <a:lnTo>
                    <a:pt x="10681" y="6182"/>
                  </a:lnTo>
                  <a:lnTo>
                    <a:pt x="10626" y="6194"/>
                  </a:lnTo>
                  <a:lnTo>
                    <a:pt x="10566" y="6072"/>
                  </a:lnTo>
                  <a:lnTo>
                    <a:pt x="10535" y="6048"/>
                  </a:lnTo>
                  <a:lnTo>
                    <a:pt x="10505" y="6072"/>
                  </a:lnTo>
                  <a:lnTo>
                    <a:pt x="10474" y="6121"/>
                  </a:lnTo>
                  <a:lnTo>
                    <a:pt x="10462" y="6036"/>
                  </a:lnTo>
                  <a:lnTo>
                    <a:pt x="10456" y="5987"/>
                  </a:lnTo>
                  <a:lnTo>
                    <a:pt x="10419" y="5975"/>
                  </a:lnTo>
                  <a:lnTo>
                    <a:pt x="10389" y="5951"/>
                  </a:lnTo>
                  <a:lnTo>
                    <a:pt x="10359" y="5975"/>
                  </a:lnTo>
                  <a:lnTo>
                    <a:pt x="10310" y="5975"/>
                  </a:lnTo>
                  <a:lnTo>
                    <a:pt x="10225" y="6011"/>
                  </a:lnTo>
                  <a:lnTo>
                    <a:pt x="10212" y="6036"/>
                  </a:lnTo>
                  <a:lnTo>
                    <a:pt x="10182" y="6121"/>
                  </a:lnTo>
                  <a:lnTo>
                    <a:pt x="10164" y="6133"/>
                  </a:lnTo>
                  <a:lnTo>
                    <a:pt x="10103" y="6158"/>
                  </a:lnTo>
                  <a:lnTo>
                    <a:pt x="9987" y="6255"/>
                  </a:lnTo>
                  <a:lnTo>
                    <a:pt x="9926" y="6279"/>
                  </a:lnTo>
                  <a:lnTo>
                    <a:pt x="9865" y="6255"/>
                  </a:lnTo>
                  <a:lnTo>
                    <a:pt x="9792" y="6255"/>
                  </a:lnTo>
                  <a:lnTo>
                    <a:pt x="9731" y="6304"/>
                  </a:lnTo>
                  <a:lnTo>
                    <a:pt x="9676" y="6401"/>
                  </a:lnTo>
                  <a:lnTo>
                    <a:pt x="9658" y="6486"/>
                  </a:lnTo>
                  <a:lnTo>
                    <a:pt x="9646" y="6596"/>
                  </a:lnTo>
                  <a:lnTo>
                    <a:pt x="9628" y="6656"/>
                  </a:lnTo>
                  <a:lnTo>
                    <a:pt x="9616" y="6656"/>
                  </a:lnTo>
                  <a:lnTo>
                    <a:pt x="9573" y="6693"/>
                  </a:lnTo>
                  <a:lnTo>
                    <a:pt x="9542" y="6669"/>
                  </a:lnTo>
                  <a:lnTo>
                    <a:pt x="9427" y="6656"/>
                  </a:lnTo>
                  <a:lnTo>
                    <a:pt x="9396" y="6608"/>
                  </a:lnTo>
                  <a:lnTo>
                    <a:pt x="9366" y="6571"/>
                  </a:lnTo>
                  <a:lnTo>
                    <a:pt x="9305" y="6547"/>
                  </a:lnTo>
                  <a:lnTo>
                    <a:pt x="9275" y="6523"/>
                  </a:lnTo>
                  <a:lnTo>
                    <a:pt x="9256" y="6486"/>
                  </a:lnTo>
                  <a:lnTo>
                    <a:pt x="9244" y="6450"/>
                  </a:lnTo>
                  <a:lnTo>
                    <a:pt x="9244" y="6316"/>
                  </a:lnTo>
                  <a:lnTo>
                    <a:pt x="9214" y="6121"/>
                  </a:lnTo>
                  <a:lnTo>
                    <a:pt x="9189" y="6048"/>
                  </a:lnTo>
                  <a:lnTo>
                    <a:pt x="9141" y="5987"/>
                  </a:lnTo>
                  <a:lnTo>
                    <a:pt x="9067" y="5926"/>
                  </a:lnTo>
                  <a:lnTo>
                    <a:pt x="9049" y="5890"/>
                  </a:lnTo>
                  <a:lnTo>
                    <a:pt x="9019" y="5744"/>
                  </a:lnTo>
                  <a:lnTo>
                    <a:pt x="8994" y="5707"/>
                  </a:lnTo>
                  <a:lnTo>
                    <a:pt x="8952" y="5659"/>
                  </a:lnTo>
                  <a:lnTo>
                    <a:pt x="8921" y="5622"/>
                  </a:lnTo>
                  <a:lnTo>
                    <a:pt x="8915" y="5537"/>
                  </a:lnTo>
                  <a:lnTo>
                    <a:pt x="8915" y="5415"/>
                  </a:lnTo>
                  <a:lnTo>
                    <a:pt x="8830" y="5306"/>
                  </a:lnTo>
                  <a:lnTo>
                    <a:pt x="8818" y="5245"/>
                  </a:lnTo>
                  <a:lnTo>
                    <a:pt x="8830" y="5160"/>
                  </a:lnTo>
                  <a:lnTo>
                    <a:pt x="8818" y="5062"/>
                  </a:lnTo>
                  <a:lnTo>
                    <a:pt x="8745" y="4941"/>
                  </a:lnTo>
                  <a:lnTo>
                    <a:pt x="8580" y="5001"/>
                  </a:lnTo>
                  <a:lnTo>
                    <a:pt x="8538" y="4880"/>
                  </a:lnTo>
                  <a:lnTo>
                    <a:pt x="8538" y="4819"/>
                  </a:lnTo>
                  <a:lnTo>
                    <a:pt x="8574" y="4746"/>
                  </a:lnTo>
                  <a:lnTo>
                    <a:pt x="8580" y="4709"/>
                  </a:lnTo>
                  <a:lnTo>
                    <a:pt x="8574" y="4624"/>
                  </a:lnTo>
                  <a:lnTo>
                    <a:pt x="8550" y="4563"/>
                  </a:lnTo>
                  <a:lnTo>
                    <a:pt x="8489" y="4466"/>
                  </a:lnTo>
                  <a:lnTo>
                    <a:pt x="8471" y="4442"/>
                  </a:lnTo>
                  <a:lnTo>
                    <a:pt x="8428" y="4405"/>
                  </a:lnTo>
                  <a:lnTo>
                    <a:pt x="8404" y="4381"/>
                  </a:lnTo>
                  <a:lnTo>
                    <a:pt x="8398" y="4357"/>
                  </a:lnTo>
                  <a:lnTo>
                    <a:pt x="8385" y="4296"/>
                  </a:lnTo>
                  <a:lnTo>
                    <a:pt x="8373" y="4259"/>
                  </a:lnTo>
                  <a:lnTo>
                    <a:pt x="8343" y="4210"/>
                  </a:lnTo>
                  <a:lnTo>
                    <a:pt x="8312" y="4198"/>
                  </a:lnTo>
                  <a:lnTo>
                    <a:pt x="8221" y="4198"/>
                  </a:lnTo>
                  <a:lnTo>
                    <a:pt x="8148" y="4235"/>
                  </a:lnTo>
                  <a:lnTo>
                    <a:pt x="8130" y="4235"/>
                  </a:lnTo>
                  <a:lnTo>
                    <a:pt x="8118" y="4296"/>
                  </a:lnTo>
                  <a:lnTo>
                    <a:pt x="8105" y="4381"/>
                  </a:lnTo>
                  <a:lnTo>
                    <a:pt x="8093" y="4442"/>
                  </a:lnTo>
                  <a:lnTo>
                    <a:pt x="8057" y="4442"/>
                  </a:lnTo>
                  <a:lnTo>
                    <a:pt x="8026" y="4405"/>
                  </a:lnTo>
                  <a:lnTo>
                    <a:pt x="7990" y="4271"/>
                  </a:lnTo>
                  <a:lnTo>
                    <a:pt x="7971" y="4210"/>
                  </a:lnTo>
                  <a:lnTo>
                    <a:pt x="7819" y="3991"/>
                  </a:lnTo>
                  <a:lnTo>
                    <a:pt x="7783" y="3967"/>
                  </a:lnTo>
                  <a:lnTo>
                    <a:pt x="7722" y="3991"/>
                  </a:lnTo>
                  <a:lnTo>
                    <a:pt x="7703" y="3991"/>
                  </a:lnTo>
                  <a:lnTo>
                    <a:pt x="7685" y="3943"/>
                  </a:lnTo>
                  <a:lnTo>
                    <a:pt x="7643" y="3882"/>
                  </a:lnTo>
                  <a:lnTo>
                    <a:pt x="7612" y="3858"/>
                  </a:lnTo>
                  <a:lnTo>
                    <a:pt x="7557" y="3906"/>
                  </a:lnTo>
                  <a:lnTo>
                    <a:pt x="7509" y="3967"/>
                  </a:lnTo>
                  <a:lnTo>
                    <a:pt x="7442" y="4004"/>
                  </a:lnTo>
                  <a:lnTo>
                    <a:pt x="7411" y="3906"/>
                  </a:lnTo>
                  <a:lnTo>
                    <a:pt x="7393" y="3845"/>
                  </a:lnTo>
                  <a:lnTo>
                    <a:pt x="7332" y="3797"/>
                  </a:lnTo>
                  <a:lnTo>
                    <a:pt x="7301" y="3760"/>
                  </a:lnTo>
                  <a:lnTo>
                    <a:pt x="7271" y="3712"/>
                  </a:lnTo>
                  <a:lnTo>
                    <a:pt x="7216" y="3590"/>
                  </a:lnTo>
                  <a:lnTo>
                    <a:pt x="7064" y="3371"/>
                  </a:lnTo>
                  <a:lnTo>
                    <a:pt x="7040" y="3286"/>
                  </a:lnTo>
                  <a:lnTo>
                    <a:pt x="7040" y="3225"/>
                  </a:lnTo>
                  <a:lnTo>
                    <a:pt x="7052" y="3164"/>
                  </a:lnTo>
                  <a:lnTo>
                    <a:pt x="7052" y="3115"/>
                  </a:lnTo>
                  <a:lnTo>
                    <a:pt x="7021" y="3079"/>
                  </a:lnTo>
                  <a:lnTo>
                    <a:pt x="6997" y="3079"/>
                  </a:lnTo>
                  <a:lnTo>
                    <a:pt x="6936" y="3103"/>
                  </a:lnTo>
                  <a:lnTo>
                    <a:pt x="6918" y="3115"/>
                  </a:lnTo>
                  <a:lnTo>
                    <a:pt x="6863" y="3054"/>
                  </a:lnTo>
                  <a:lnTo>
                    <a:pt x="6668" y="2604"/>
                  </a:lnTo>
                  <a:lnTo>
                    <a:pt x="6619" y="2555"/>
                  </a:lnTo>
                  <a:lnTo>
                    <a:pt x="6492" y="2495"/>
                  </a:lnTo>
                  <a:lnTo>
                    <a:pt x="6443" y="2434"/>
                  </a:lnTo>
                  <a:lnTo>
                    <a:pt x="6388" y="2373"/>
                  </a:lnTo>
                  <a:lnTo>
                    <a:pt x="6352" y="2312"/>
                  </a:lnTo>
                  <a:lnTo>
                    <a:pt x="6315" y="2227"/>
                  </a:lnTo>
                  <a:lnTo>
                    <a:pt x="6278" y="2190"/>
                  </a:lnTo>
                  <a:lnTo>
                    <a:pt x="6151" y="2190"/>
                  </a:lnTo>
                  <a:lnTo>
                    <a:pt x="6132" y="2142"/>
                  </a:lnTo>
                  <a:lnTo>
                    <a:pt x="6090" y="2069"/>
                  </a:lnTo>
                  <a:lnTo>
                    <a:pt x="6071" y="2020"/>
                  </a:lnTo>
                  <a:lnTo>
                    <a:pt x="6017" y="2008"/>
                  </a:lnTo>
                  <a:lnTo>
                    <a:pt x="5956" y="2008"/>
                  </a:lnTo>
                  <a:lnTo>
                    <a:pt x="5907" y="1984"/>
                  </a:lnTo>
                  <a:lnTo>
                    <a:pt x="5791" y="1862"/>
                  </a:lnTo>
                  <a:lnTo>
                    <a:pt x="5736" y="1874"/>
                  </a:lnTo>
                  <a:lnTo>
                    <a:pt x="5688" y="1898"/>
                  </a:lnTo>
                  <a:lnTo>
                    <a:pt x="5633" y="1898"/>
                  </a:lnTo>
                  <a:lnTo>
                    <a:pt x="5615" y="1838"/>
                  </a:lnTo>
                  <a:lnTo>
                    <a:pt x="5584" y="1728"/>
                  </a:lnTo>
                  <a:lnTo>
                    <a:pt x="5572" y="1606"/>
                  </a:lnTo>
                  <a:lnTo>
                    <a:pt x="5560" y="1545"/>
                  </a:lnTo>
                  <a:lnTo>
                    <a:pt x="5627" y="1339"/>
                  </a:lnTo>
                  <a:lnTo>
                    <a:pt x="5633" y="1241"/>
                  </a:lnTo>
                  <a:lnTo>
                    <a:pt x="5602" y="1180"/>
                  </a:lnTo>
                  <a:lnTo>
                    <a:pt x="5529" y="1132"/>
                  </a:lnTo>
                  <a:lnTo>
                    <a:pt x="5481" y="1071"/>
                  </a:lnTo>
                  <a:lnTo>
                    <a:pt x="5450" y="974"/>
                  </a:lnTo>
                  <a:lnTo>
                    <a:pt x="5450" y="840"/>
                  </a:lnTo>
                  <a:lnTo>
                    <a:pt x="5469" y="535"/>
                  </a:lnTo>
                  <a:lnTo>
                    <a:pt x="5462" y="450"/>
                  </a:lnTo>
                  <a:lnTo>
                    <a:pt x="5420" y="414"/>
                  </a:lnTo>
                  <a:lnTo>
                    <a:pt x="5243" y="414"/>
                  </a:lnTo>
                  <a:lnTo>
                    <a:pt x="5219" y="426"/>
                  </a:lnTo>
                  <a:lnTo>
                    <a:pt x="5201" y="450"/>
                  </a:lnTo>
                  <a:lnTo>
                    <a:pt x="5170" y="475"/>
                  </a:lnTo>
                  <a:lnTo>
                    <a:pt x="5152" y="450"/>
                  </a:lnTo>
                  <a:lnTo>
                    <a:pt x="5127" y="426"/>
                  </a:lnTo>
                  <a:lnTo>
                    <a:pt x="5097" y="353"/>
                  </a:lnTo>
                  <a:lnTo>
                    <a:pt x="5067" y="329"/>
                  </a:lnTo>
                  <a:lnTo>
                    <a:pt x="5012" y="304"/>
                  </a:lnTo>
                  <a:lnTo>
                    <a:pt x="4933" y="304"/>
                  </a:lnTo>
                  <a:lnTo>
                    <a:pt x="4817" y="219"/>
                  </a:lnTo>
                  <a:lnTo>
                    <a:pt x="4756" y="243"/>
                  </a:lnTo>
                  <a:lnTo>
                    <a:pt x="4707" y="292"/>
                  </a:lnTo>
                  <a:lnTo>
                    <a:pt x="4640" y="304"/>
                  </a:lnTo>
                  <a:lnTo>
                    <a:pt x="4579" y="268"/>
                  </a:lnTo>
                  <a:lnTo>
                    <a:pt x="4263" y="12"/>
                  </a:lnTo>
                  <a:lnTo>
                    <a:pt x="4196" y="0"/>
                  </a:lnTo>
                  <a:lnTo>
                    <a:pt x="4147" y="0"/>
                  </a:lnTo>
                  <a:lnTo>
                    <a:pt x="4123" y="37"/>
                  </a:lnTo>
                  <a:lnTo>
                    <a:pt x="4117" y="85"/>
                  </a:lnTo>
                  <a:lnTo>
                    <a:pt x="4104" y="122"/>
                  </a:lnTo>
                  <a:lnTo>
                    <a:pt x="4062" y="158"/>
                  </a:lnTo>
                  <a:lnTo>
                    <a:pt x="4013" y="158"/>
                  </a:lnTo>
                  <a:lnTo>
                    <a:pt x="4001" y="183"/>
                  </a:lnTo>
                  <a:lnTo>
                    <a:pt x="3983" y="243"/>
                  </a:lnTo>
                  <a:lnTo>
                    <a:pt x="3952" y="426"/>
                  </a:lnTo>
                  <a:lnTo>
                    <a:pt x="3922" y="450"/>
                  </a:lnTo>
                  <a:lnTo>
                    <a:pt x="3855" y="426"/>
                  </a:lnTo>
                  <a:lnTo>
                    <a:pt x="3806" y="389"/>
                  </a:lnTo>
                  <a:lnTo>
                    <a:pt x="3703" y="219"/>
                  </a:lnTo>
                  <a:lnTo>
                    <a:pt x="3648" y="183"/>
                  </a:lnTo>
                  <a:lnTo>
                    <a:pt x="3599" y="219"/>
                  </a:lnTo>
                  <a:lnTo>
                    <a:pt x="3599" y="365"/>
                  </a:lnTo>
                  <a:lnTo>
                    <a:pt x="3587" y="450"/>
                  </a:lnTo>
                  <a:lnTo>
                    <a:pt x="3556" y="511"/>
                  </a:lnTo>
                  <a:lnTo>
                    <a:pt x="3544" y="596"/>
                  </a:lnTo>
                  <a:lnTo>
                    <a:pt x="3544" y="779"/>
                  </a:lnTo>
                  <a:lnTo>
                    <a:pt x="3556" y="840"/>
                  </a:lnTo>
                  <a:lnTo>
                    <a:pt x="3581" y="925"/>
                  </a:lnTo>
                  <a:lnTo>
                    <a:pt x="3581" y="974"/>
                  </a:lnTo>
                  <a:lnTo>
                    <a:pt x="3569" y="1010"/>
                  </a:lnTo>
                  <a:lnTo>
                    <a:pt x="3538" y="1107"/>
                  </a:lnTo>
                  <a:lnTo>
                    <a:pt x="3514" y="1278"/>
                  </a:lnTo>
                  <a:lnTo>
                    <a:pt x="3508" y="1363"/>
                  </a:lnTo>
                  <a:lnTo>
                    <a:pt x="3477" y="1448"/>
                  </a:lnTo>
                  <a:lnTo>
                    <a:pt x="3435" y="1485"/>
                  </a:lnTo>
                  <a:lnTo>
                    <a:pt x="3392" y="1509"/>
                  </a:lnTo>
                  <a:lnTo>
                    <a:pt x="3307" y="1509"/>
                  </a:lnTo>
                  <a:lnTo>
                    <a:pt x="3276" y="1545"/>
                  </a:lnTo>
                  <a:lnTo>
                    <a:pt x="3276" y="1570"/>
                  </a:lnTo>
                  <a:lnTo>
                    <a:pt x="3301" y="1655"/>
                  </a:lnTo>
                  <a:lnTo>
                    <a:pt x="3307" y="1691"/>
                  </a:lnTo>
                  <a:lnTo>
                    <a:pt x="3301" y="1777"/>
                  </a:lnTo>
                  <a:lnTo>
                    <a:pt x="3288" y="1813"/>
                  </a:lnTo>
                  <a:lnTo>
                    <a:pt x="3276" y="1838"/>
                  </a:lnTo>
                  <a:lnTo>
                    <a:pt x="3258" y="1862"/>
                  </a:lnTo>
                  <a:lnTo>
                    <a:pt x="3203" y="1898"/>
                  </a:lnTo>
                  <a:lnTo>
                    <a:pt x="3173" y="1935"/>
                  </a:lnTo>
                  <a:lnTo>
                    <a:pt x="3173" y="2081"/>
                  </a:lnTo>
                  <a:lnTo>
                    <a:pt x="3142" y="2166"/>
                  </a:lnTo>
                  <a:lnTo>
                    <a:pt x="3094" y="2190"/>
                  </a:lnTo>
                  <a:lnTo>
                    <a:pt x="2966" y="2081"/>
                  </a:lnTo>
                  <a:lnTo>
                    <a:pt x="2905" y="2081"/>
                  </a:lnTo>
                  <a:lnTo>
                    <a:pt x="2832" y="2105"/>
                  </a:lnTo>
                  <a:lnTo>
                    <a:pt x="2789" y="2069"/>
                  </a:lnTo>
                  <a:lnTo>
                    <a:pt x="2771" y="1813"/>
                  </a:lnTo>
                  <a:lnTo>
                    <a:pt x="2753" y="1728"/>
                  </a:lnTo>
                  <a:lnTo>
                    <a:pt x="2692" y="1570"/>
                  </a:lnTo>
                  <a:lnTo>
                    <a:pt x="2655" y="1387"/>
                  </a:lnTo>
                  <a:lnTo>
                    <a:pt x="2625" y="1278"/>
                  </a:lnTo>
                  <a:lnTo>
                    <a:pt x="2588" y="1193"/>
                  </a:lnTo>
                  <a:lnTo>
                    <a:pt x="2576" y="1180"/>
                  </a:lnTo>
                  <a:lnTo>
                    <a:pt x="2564" y="1156"/>
                  </a:lnTo>
                  <a:lnTo>
                    <a:pt x="2545" y="1156"/>
                  </a:lnTo>
                  <a:lnTo>
                    <a:pt x="2357" y="1253"/>
                  </a:lnTo>
                  <a:lnTo>
                    <a:pt x="2314" y="1241"/>
                  </a:lnTo>
                  <a:lnTo>
                    <a:pt x="2284" y="1156"/>
                  </a:lnTo>
                  <a:lnTo>
                    <a:pt x="2265" y="1095"/>
                  </a:lnTo>
                  <a:lnTo>
                    <a:pt x="2223" y="1132"/>
                  </a:lnTo>
                  <a:lnTo>
                    <a:pt x="2174" y="1241"/>
                  </a:lnTo>
                  <a:lnTo>
                    <a:pt x="2144" y="1302"/>
                  </a:lnTo>
                  <a:lnTo>
                    <a:pt x="2174" y="1448"/>
                  </a:lnTo>
                  <a:lnTo>
                    <a:pt x="2119" y="1594"/>
                  </a:lnTo>
                  <a:lnTo>
                    <a:pt x="1967" y="1801"/>
                  </a:lnTo>
                  <a:lnTo>
                    <a:pt x="1924" y="1862"/>
                  </a:lnTo>
                  <a:lnTo>
                    <a:pt x="1839" y="2081"/>
                  </a:lnTo>
                  <a:lnTo>
                    <a:pt x="1821" y="2130"/>
                  </a:lnTo>
                  <a:lnTo>
                    <a:pt x="1729" y="2227"/>
                  </a:lnTo>
                  <a:lnTo>
                    <a:pt x="1729" y="2251"/>
                  </a:lnTo>
                  <a:lnTo>
                    <a:pt x="1656" y="2349"/>
                  </a:lnTo>
                  <a:lnTo>
                    <a:pt x="1626" y="2397"/>
                  </a:lnTo>
                  <a:lnTo>
                    <a:pt x="1571" y="2409"/>
                  </a:lnTo>
                  <a:lnTo>
                    <a:pt x="1468" y="2434"/>
                  </a:lnTo>
                  <a:lnTo>
                    <a:pt x="1437" y="2482"/>
                  </a:lnTo>
                  <a:lnTo>
                    <a:pt x="1407" y="2580"/>
                  </a:lnTo>
                  <a:lnTo>
                    <a:pt x="1376" y="2762"/>
                  </a:lnTo>
                  <a:lnTo>
                    <a:pt x="1315" y="2933"/>
                  </a:lnTo>
                  <a:lnTo>
                    <a:pt x="1181" y="3225"/>
                  </a:lnTo>
                  <a:lnTo>
                    <a:pt x="1127" y="3310"/>
                  </a:lnTo>
                  <a:lnTo>
                    <a:pt x="962" y="3383"/>
                  </a:lnTo>
                  <a:lnTo>
                    <a:pt x="901" y="3493"/>
                  </a:lnTo>
                  <a:lnTo>
                    <a:pt x="859" y="3639"/>
                  </a:lnTo>
                  <a:lnTo>
                    <a:pt x="859" y="3760"/>
                  </a:lnTo>
                  <a:lnTo>
                    <a:pt x="877" y="3906"/>
                  </a:lnTo>
                  <a:lnTo>
                    <a:pt x="920" y="4052"/>
                  </a:lnTo>
                  <a:lnTo>
                    <a:pt x="944" y="4174"/>
                  </a:lnTo>
                  <a:lnTo>
                    <a:pt x="944" y="4296"/>
                  </a:lnTo>
                  <a:lnTo>
                    <a:pt x="907" y="4405"/>
                  </a:lnTo>
                  <a:lnTo>
                    <a:pt x="840" y="4539"/>
                  </a:lnTo>
                  <a:lnTo>
                    <a:pt x="798" y="4588"/>
                  </a:lnTo>
                  <a:lnTo>
                    <a:pt x="786" y="4612"/>
                  </a:lnTo>
                  <a:lnTo>
                    <a:pt x="773" y="4624"/>
                  </a:lnTo>
                  <a:lnTo>
                    <a:pt x="773" y="4673"/>
                  </a:lnTo>
                  <a:lnTo>
                    <a:pt x="786" y="4685"/>
                  </a:lnTo>
                  <a:lnTo>
                    <a:pt x="786" y="4734"/>
                  </a:lnTo>
                  <a:lnTo>
                    <a:pt x="743" y="4819"/>
                  </a:lnTo>
                  <a:lnTo>
                    <a:pt x="694" y="4880"/>
                  </a:lnTo>
                  <a:lnTo>
                    <a:pt x="664" y="4941"/>
                  </a:lnTo>
                  <a:lnTo>
                    <a:pt x="639" y="4977"/>
                  </a:lnTo>
                  <a:lnTo>
                    <a:pt x="621" y="5001"/>
                  </a:lnTo>
                  <a:lnTo>
                    <a:pt x="621" y="5087"/>
                  </a:lnTo>
                  <a:lnTo>
                    <a:pt x="603" y="5123"/>
                  </a:lnTo>
                  <a:lnTo>
                    <a:pt x="530" y="5160"/>
                  </a:lnTo>
                  <a:lnTo>
                    <a:pt x="499" y="5208"/>
                  </a:lnTo>
                  <a:lnTo>
                    <a:pt x="487" y="5294"/>
                  </a:lnTo>
                  <a:lnTo>
                    <a:pt x="505" y="5391"/>
                  </a:lnTo>
                  <a:lnTo>
                    <a:pt x="560" y="5561"/>
                  </a:lnTo>
                  <a:lnTo>
                    <a:pt x="579" y="5768"/>
                  </a:lnTo>
                  <a:lnTo>
                    <a:pt x="591" y="5829"/>
                  </a:lnTo>
                  <a:lnTo>
                    <a:pt x="639" y="5829"/>
                  </a:lnTo>
                  <a:lnTo>
                    <a:pt x="664" y="5865"/>
                  </a:lnTo>
                  <a:lnTo>
                    <a:pt x="670" y="5975"/>
                  </a:lnTo>
                  <a:lnTo>
                    <a:pt x="664" y="6097"/>
                  </a:lnTo>
                  <a:lnTo>
                    <a:pt x="603" y="6425"/>
                  </a:lnTo>
                  <a:lnTo>
                    <a:pt x="579" y="6425"/>
                  </a:lnTo>
                  <a:lnTo>
                    <a:pt x="548" y="6389"/>
                  </a:lnTo>
                  <a:lnTo>
                    <a:pt x="499" y="6389"/>
                  </a:lnTo>
                  <a:lnTo>
                    <a:pt x="487" y="6462"/>
                  </a:lnTo>
                  <a:lnTo>
                    <a:pt x="530" y="6693"/>
                  </a:lnTo>
                  <a:lnTo>
                    <a:pt x="536" y="6778"/>
                  </a:lnTo>
                  <a:lnTo>
                    <a:pt x="505" y="6839"/>
                  </a:lnTo>
                  <a:lnTo>
                    <a:pt x="457" y="6863"/>
                  </a:lnTo>
                  <a:lnTo>
                    <a:pt x="353" y="6863"/>
                  </a:lnTo>
                  <a:lnTo>
                    <a:pt x="268" y="6924"/>
                  </a:lnTo>
                  <a:lnTo>
                    <a:pt x="219" y="7131"/>
                  </a:lnTo>
                  <a:lnTo>
                    <a:pt x="195" y="7350"/>
                  </a:lnTo>
                  <a:lnTo>
                    <a:pt x="207" y="7545"/>
                  </a:lnTo>
                  <a:lnTo>
                    <a:pt x="177" y="7630"/>
                  </a:lnTo>
                  <a:lnTo>
                    <a:pt x="146" y="7691"/>
                  </a:lnTo>
                  <a:lnTo>
                    <a:pt x="61" y="7764"/>
                  </a:lnTo>
                  <a:lnTo>
                    <a:pt x="18" y="7873"/>
                  </a:lnTo>
                  <a:lnTo>
                    <a:pt x="12" y="7959"/>
                  </a:lnTo>
                  <a:lnTo>
                    <a:pt x="0" y="8056"/>
                  </a:lnTo>
                  <a:lnTo>
                    <a:pt x="0" y="8165"/>
                  </a:lnTo>
                  <a:lnTo>
                    <a:pt x="12" y="8372"/>
                  </a:lnTo>
                  <a:lnTo>
                    <a:pt x="61" y="8445"/>
                  </a:lnTo>
                  <a:lnTo>
                    <a:pt x="134" y="8470"/>
                  </a:lnTo>
                  <a:lnTo>
                    <a:pt x="219" y="8555"/>
                  </a:lnTo>
                  <a:lnTo>
                    <a:pt x="311" y="8762"/>
                  </a:lnTo>
                  <a:lnTo>
                    <a:pt x="353" y="8823"/>
                  </a:lnTo>
                  <a:lnTo>
                    <a:pt x="396" y="8847"/>
                  </a:lnTo>
                  <a:lnTo>
                    <a:pt x="499" y="8883"/>
                  </a:lnTo>
                  <a:lnTo>
                    <a:pt x="536" y="8932"/>
                  </a:lnTo>
                  <a:lnTo>
                    <a:pt x="548" y="8969"/>
                  </a:lnTo>
                  <a:lnTo>
                    <a:pt x="579" y="9054"/>
                  </a:lnTo>
                  <a:lnTo>
                    <a:pt x="603" y="9090"/>
                  </a:lnTo>
                  <a:lnTo>
                    <a:pt x="621" y="9115"/>
                  </a:lnTo>
                  <a:lnTo>
                    <a:pt x="670" y="9127"/>
                  </a:lnTo>
                  <a:lnTo>
                    <a:pt x="694" y="9151"/>
                  </a:lnTo>
                  <a:lnTo>
                    <a:pt x="767" y="9419"/>
                  </a:lnTo>
                  <a:lnTo>
                    <a:pt x="798" y="9480"/>
                  </a:lnTo>
                  <a:lnTo>
                    <a:pt x="846" y="9528"/>
                  </a:lnTo>
                  <a:lnTo>
                    <a:pt x="901" y="9504"/>
                  </a:lnTo>
                  <a:lnTo>
                    <a:pt x="950" y="9480"/>
                  </a:lnTo>
                  <a:lnTo>
                    <a:pt x="1005" y="9480"/>
                  </a:lnTo>
                  <a:lnTo>
                    <a:pt x="1047" y="9541"/>
                  </a:lnTo>
                  <a:lnTo>
                    <a:pt x="1157" y="9772"/>
                  </a:lnTo>
                  <a:lnTo>
                    <a:pt x="1212" y="9833"/>
                  </a:lnTo>
                  <a:lnTo>
                    <a:pt x="1230" y="9747"/>
                  </a:lnTo>
                  <a:lnTo>
                    <a:pt x="1200" y="9419"/>
                  </a:lnTo>
                  <a:lnTo>
                    <a:pt x="1212" y="9334"/>
                  </a:lnTo>
                  <a:lnTo>
                    <a:pt x="1242" y="9261"/>
                  </a:lnTo>
                  <a:lnTo>
                    <a:pt x="1291" y="9212"/>
                  </a:lnTo>
                  <a:lnTo>
                    <a:pt x="1395" y="9212"/>
                  </a:lnTo>
                  <a:lnTo>
                    <a:pt x="1395" y="9334"/>
                  </a:lnTo>
                  <a:lnTo>
                    <a:pt x="1419" y="9382"/>
                  </a:lnTo>
                  <a:lnTo>
                    <a:pt x="1455" y="9419"/>
                  </a:lnTo>
                  <a:lnTo>
                    <a:pt x="1510" y="9443"/>
                  </a:lnTo>
                  <a:lnTo>
                    <a:pt x="1602" y="9480"/>
                  </a:lnTo>
                  <a:lnTo>
                    <a:pt x="1632" y="9528"/>
                  </a:lnTo>
                  <a:lnTo>
                    <a:pt x="1699" y="9711"/>
                  </a:lnTo>
                  <a:lnTo>
                    <a:pt x="1717" y="9772"/>
                  </a:lnTo>
                  <a:lnTo>
                    <a:pt x="1766" y="9796"/>
                  </a:lnTo>
                  <a:lnTo>
                    <a:pt x="1851" y="9833"/>
                  </a:lnTo>
                  <a:lnTo>
                    <a:pt x="1894" y="9893"/>
                  </a:lnTo>
                  <a:lnTo>
                    <a:pt x="1997" y="10088"/>
                  </a:lnTo>
                  <a:lnTo>
                    <a:pt x="2040" y="10125"/>
                  </a:lnTo>
                  <a:lnTo>
                    <a:pt x="2089" y="10149"/>
                  </a:lnTo>
                  <a:lnTo>
                    <a:pt x="2192" y="10149"/>
                  </a:lnTo>
                  <a:lnTo>
                    <a:pt x="2235" y="10185"/>
                  </a:lnTo>
                  <a:lnTo>
                    <a:pt x="2253" y="10246"/>
                  </a:lnTo>
                  <a:lnTo>
                    <a:pt x="2253" y="10331"/>
                  </a:lnTo>
                  <a:lnTo>
                    <a:pt x="2278" y="10417"/>
                  </a:lnTo>
                  <a:lnTo>
                    <a:pt x="2314" y="10478"/>
                  </a:lnTo>
                  <a:lnTo>
                    <a:pt x="2369" y="10502"/>
                  </a:lnTo>
                  <a:lnTo>
                    <a:pt x="2418" y="10514"/>
                  </a:lnTo>
                  <a:lnTo>
                    <a:pt x="2472" y="10514"/>
                  </a:lnTo>
                  <a:lnTo>
                    <a:pt x="2515" y="10502"/>
                  </a:lnTo>
                  <a:lnTo>
                    <a:pt x="2545" y="10538"/>
                  </a:lnTo>
                  <a:lnTo>
                    <a:pt x="2545" y="10575"/>
                  </a:lnTo>
                  <a:lnTo>
                    <a:pt x="2552" y="10636"/>
                  </a:lnTo>
                  <a:lnTo>
                    <a:pt x="2576" y="10709"/>
                  </a:lnTo>
                  <a:lnTo>
                    <a:pt x="2698" y="10745"/>
                  </a:lnTo>
                  <a:lnTo>
                    <a:pt x="2960" y="10843"/>
                  </a:lnTo>
                  <a:lnTo>
                    <a:pt x="3020" y="10891"/>
                  </a:lnTo>
                  <a:lnTo>
                    <a:pt x="3081" y="11013"/>
                  </a:lnTo>
                  <a:lnTo>
                    <a:pt x="3136" y="11342"/>
                  </a:lnTo>
                  <a:lnTo>
                    <a:pt x="3167" y="11488"/>
                  </a:lnTo>
                  <a:lnTo>
                    <a:pt x="3319" y="11804"/>
                  </a:lnTo>
                  <a:lnTo>
                    <a:pt x="3361" y="11926"/>
                  </a:lnTo>
                  <a:lnTo>
                    <a:pt x="3319" y="11962"/>
                  </a:lnTo>
                  <a:lnTo>
                    <a:pt x="3307" y="12011"/>
                  </a:lnTo>
                  <a:lnTo>
                    <a:pt x="3319" y="12047"/>
                  </a:lnTo>
                  <a:lnTo>
                    <a:pt x="3374" y="12072"/>
                  </a:lnTo>
                  <a:lnTo>
                    <a:pt x="3361" y="12133"/>
                  </a:lnTo>
                  <a:lnTo>
                    <a:pt x="3392" y="12145"/>
                  </a:lnTo>
                  <a:lnTo>
                    <a:pt x="3435" y="12145"/>
                  </a:lnTo>
                  <a:lnTo>
                    <a:pt x="3477" y="12108"/>
                  </a:lnTo>
                  <a:lnTo>
                    <a:pt x="3495" y="12047"/>
                  </a:lnTo>
                  <a:lnTo>
                    <a:pt x="3508" y="11986"/>
                  </a:lnTo>
                  <a:lnTo>
                    <a:pt x="3526" y="11938"/>
                  </a:lnTo>
                  <a:lnTo>
                    <a:pt x="3569" y="11926"/>
                  </a:lnTo>
                  <a:lnTo>
                    <a:pt x="3617" y="11962"/>
                  </a:lnTo>
                  <a:lnTo>
                    <a:pt x="3678" y="12023"/>
                  </a:lnTo>
                  <a:lnTo>
                    <a:pt x="3721" y="12133"/>
                  </a:lnTo>
                  <a:lnTo>
                    <a:pt x="3763" y="12230"/>
                  </a:lnTo>
                  <a:lnTo>
                    <a:pt x="3776" y="12291"/>
                  </a:lnTo>
                  <a:lnTo>
                    <a:pt x="3776" y="12352"/>
                  </a:lnTo>
                  <a:lnTo>
                    <a:pt x="3782" y="12400"/>
                  </a:lnTo>
                  <a:lnTo>
                    <a:pt x="3824" y="12461"/>
                  </a:lnTo>
                  <a:lnTo>
                    <a:pt x="4062" y="12668"/>
                  </a:lnTo>
                  <a:lnTo>
                    <a:pt x="4117" y="12753"/>
                  </a:lnTo>
                  <a:lnTo>
                    <a:pt x="4159" y="12838"/>
                  </a:lnTo>
                  <a:lnTo>
                    <a:pt x="4159" y="12850"/>
                  </a:lnTo>
                  <a:lnTo>
                    <a:pt x="4208" y="12911"/>
                  </a:lnTo>
                  <a:lnTo>
                    <a:pt x="4342" y="12972"/>
                  </a:lnTo>
                  <a:lnTo>
                    <a:pt x="4403" y="13021"/>
                  </a:lnTo>
                  <a:lnTo>
                    <a:pt x="4458" y="13106"/>
                  </a:lnTo>
                  <a:lnTo>
                    <a:pt x="4561" y="13289"/>
                  </a:lnTo>
                  <a:lnTo>
                    <a:pt x="4695" y="13435"/>
                  </a:lnTo>
                  <a:lnTo>
                    <a:pt x="4768" y="13532"/>
                  </a:lnTo>
                  <a:lnTo>
                    <a:pt x="4841" y="13593"/>
                  </a:lnTo>
                  <a:lnTo>
                    <a:pt x="4914" y="13617"/>
                  </a:lnTo>
                  <a:lnTo>
                    <a:pt x="4920" y="13617"/>
                  </a:lnTo>
                  <a:lnTo>
                    <a:pt x="4975" y="13532"/>
                  </a:lnTo>
                  <a:lnTo>
                    <a:pt x="5085" y="13313"/>
                  </a:lnTo>
                  <a:lnTo>
                    <a:pt x="5158" y="13264"/>
                  </a:lnTo>
                  <a:lnTo>
                    <a:pt x="5292" y="13289"/>
                  </a:lnTo>
                  <a:lnTo>
                    <a:pt x="5359" y="13313"/>
                  </a:lnTo>
                  <a:lnTo>
                    <a:pt x="5365" y="13325"/>
                  </a:lnTo>
                  <a:lnTo>
                    <a:pt x="5420" y="13386"/>
                  </a:lnTo>
                  <a:lnTo>
                    <a:pt x="5469" y="13495"/>
                  </a:lnTo>
                  <a:lnTo>
                    <a:pt x="5511" y="13532"/>
                  </a:lnTo>
                  <a:lnTo>
                    <a:pt x="5627" y="13617"/>
                  </a:lnTo>
                  <a:lnTo>
                    <a:pt x="5944" y="14092"/>
                  </a:lnTo>
                  <a:lnTo>
                    <a:pt x="6151" y="14274"/>
                  </a:lnTo>
                  <a:lnTo>
                    <a:pt x="6297" y="14530"/>
                  </a:lnTo>
                  <a:lnTo>
                    <a:pt x="6400" y="14591"/>
                  </a:lnTo>
                  <a:lnTo>
                    <a:pt x="6626" y="14554"/>
                  </a:lnTo>
                  <a:lnTo>
                    <a:pt x="6960" y="14384"/>
                  </a:lnTo>
                  <a:lnTo>
                    <a:pt x="7021" y="14420"/>
                  </a:lnTo>
                  <a:lnTo>
                    <a:pt x="7034" y="14445"/>
                  </a:lnTo>
                  <a:lnTo>
                    <a:pt x="7070" y="14566"/>
                  </a:lnTo>
                  <a:lnTo>
                    <a:pt x="7113" y="14773"/>
                  </a:lnTo>
                  <a:lnTo>
                    <a:pt x="7137" y="15163"/>
                  </a:lnTo>
                  <a:lnTo>
                    <a:pt x="7168" y="15369"/>
                  </a:lnTo>
                  <a:lnTo>
                    <a:pt x="7228" y="15503"/>
                  </a:lnTo>
                  <a:lnTo>
                    <a:pt x="7545" y="15540"/>
                  </a:lnTo>
                  <a:lnTo>
                    <a:pt x="7618" y="15576"/>
                  </a:lnTo>
                  <a:lnTo>
                    <a:pt x="7746" y="15710"/>
                  </a:lnTo>
                  <a:lnTo>
                    <a:pt x="7910" y="15771"/>
                  </a:lnTo>
                  <a:lnTo>
                    <a:pt x="8227" y="15771"/>
                  </a:lnTo>
                  <a:lnTo>
                    <a:pt x="8331" y="15832"/>
                  </a:lnTo>
                  <a:lnTo>
                    <a:pt x="8471" y="16039"/>
                  </a:lnTo>
                  <a:lnTo>
                    <a:pt x="8501" y="16100"/>
                  </a:lnTo>
                  <a:lnTo>
                    <a:pt x="8532" y="16197"/>
                  </a:lnTo>
                  <a:lnTo>
                    <a:pt x="8538" y="16282"/>
                  </a:lnTo>
                  <a:lnTo>
                    <a:pt x="8574" y="16331"/>
                  </a:lnTo>
                  <a:lnTo>
                    <a:pt x="8635" y="16367"/>
                  </a:lnTo>
                  <a:lnTo>
                    <a:pt x="8696" y="16367"/>
                  </a:lnTo>
                  <a:lnTo>
                    <a:pt x="8745" y="16306"/>
                  </a:lnTo>
                  <a:lnTo>
                    <a:pt x="8787" y="16221"/>
                  </a:lnTo>
                  <a:lnTo>
                    <a:pt x="8842" y="16075"/>
                  </a:lnTo>
                  <a:lnTo>
                    <a:pt x="8860" y="16014"/>
                  </a:lnTo>
                  <a:lnTo>
                    <a:pt x="8873" y="15954"/>
                  </a:lnTo>
                  <a:lnTo>
                    <a:pt x="8830" y="15856"/>
                  </a:lnTo>
                  <a:lnTo>
                    <a:pt x="8818" y="15783"/>
                  </a:lnTo>
                  <a:lnTo>
                    <a:pt x="8842" y="15662"/>
                  </a:lnTo>
                  <a:lnTo>
                    <a:pt x="8915" y="15625"/>
                  </a:lnTo>
                  <a:lnTo>
                    <a:pt x="9159" y="15625"/>
                  </a:lnTo>
                  <a:lnTo>
                    <a:pt x="9451" y="15710"/>
                  </a:lnTo>
                  <a:lnTo>
                    <a:pt x="9646" y="15832"/>
                  </a:lnTo>
                  <a:lnTo>
                    <a:pt x="10011" y="16185"/>
                  </a:lnTo>
                  <a:lnTo>
                    <a:pt x="10133" y="16258"/>
                  </a:lnTo>
                  <a:lnTo>
                    <a:pt x="10151" y="16282"/>
                  </a:lnTo>
                  <a:lnTo>
                    <a:pt x="10176" y="16246"/>
                  </a:lnTo>
                  <a:lnTo>
                    <a:pt x="10182" y="16221"/>
                  </a:lnTo>
                  <a:lnTo>
                    <a:pt x="10206" y="16197"/>
                  </a:lnTo>
                  <a:lnTo>
                    <a:pt x="10212" y="16197"/>
                  </a:lnTo>
                  <a:lnTo>
                    <a:pt x="10212" y="16160"/>
                  </a:lnTo>
                  <a:lnTo>
                    <a:pt x="10206" y="16100"/>
                  </a:lnTo>
                  <a:lnTo>
                    <a:pt x="10194" y="16063"/>
                  </a:lnTo>
                  <a:lnTo>
                    <a:pt x="10121" y="15917"/>
                  </a:lnTo>
                  <a:lnTo>
                    <a:pt x="10091" y="15832"/>
                  </a:lnTo>
                  <a:lnTo>
                    <a:pt x="10145" y="15783"/>
                  </a:lnTo>
                  <a:lnTo>
                    <a:pt x="10267" y="15771"/>
                  </a:lnTo>
                  <a:lnTo>
                    <a:pt x="10328" y="15722"/>
                  </a:lnTo>
                  <a:lnTo>
                    <a:pt x="10371" y="15747"/>
                  </a:lnTo>
                  <a:lnTo>
                    <a:pt x="10474" y="15783"/>
                  </a:lnTo>
                  <a:lnTo>
                    <a:pt x="10553" y="15783"/>
                  </a:lnTo>
                  <a:lnTo>
                    <a:pt x="10608" y="15710"/>
                  </a:lnTo>
                  <a:lnTo>
                    <a:pt x="10742" y="15418"/>
                  </a:lnTo>
                  <a:lnTo>
                    <a:pt x="10803" y="15369"/>
                  </a:lnTo>
                  <a:lnTo>
                    <a:pt x="10846" y="15394"/>
                  </a:lnTo>
                  <a:lnTo>
                    <a:pt x="10858" y="15503"/>
                  </a:lnTo>
                  <a:lnTo>
                    <a:pt x="10888" y="15540"/>
                  </a:lnTo>
                  <a:lnTo>
                    <a:pt x="10907" y="15576"/>
                  </a:lnTo>
                  <a:lnTo>
                    <a:pt x="10980" y="15625"/>
                  </a:lnTo>
                  <a:lnTo>
                    <a:pt x="10998" y="15662"/>
                  </a:lnTo>
                  <a:lnTo>
                    <a:pt x="11034" y="15783"/>
                  </a:lnTo>
                  <a:lnTo>
                    <a:pt x="11053" y="15808"/>
                  </a:lnTo>
                  <a:lnTo>
                    <a:pt x="11138" y="15783"/>
                  </a:lnTo>
                  <a:lnTo>
                    <a:pt x="11168" y="15832"/>
                  </a:lnTo>
                  <a:lnTo>
                    <a:pt x="11199" y="15929"/>
                  </a:lnTo>
                  <a:lnTo>
                    <a:pt x="11248" y="16063"/>
                  </a:lnTo>
                  <a:lnTo>
                    <a:pt x="11302" y="16124"/>
                  </a:lnTo>
                  <a:lnTo>
                    <a:pt x="12064" y="16367"/>
                  </a:lnTo>
                  <a:lnTo>
                    <a:pt x="12149" y="16465"/>
                  </a:lnTo>
                  <a:lnTo>
                    <a:pt x="12210" y="16659"/>
                  </a:lnTo>
                  <a:lnTo>
                    <a:pt x="12252" y="16842"/>
                  </a:lnTo>
                  <a:lnTo>
                    <a:pt x="12283" y="17049"/>
                  </a:lnTo>
                  <a:lnTo>
                    <a:pt x="12283" y="17256"/>
                  </a:lnTo>
                  <a:lnTo>
                    <a:pt x="12271" y="17463"/>
                  </a:lnTo>
                  <a:lnTo>
                    <a:pt x="12240" y="17560"/>
                  </a:lnTo>
                  <a:lnTo>
                    <a:pt x="12210" y="17694"/>
                  </a:lnTo>
                  <a:lnTo>
                    <a:pt x="12191" y="17815"/>
                  </a:lnTo>
                  <a:lnTo>
                    <a:pt x="12198" y="17937"/>
                  </a:lnTo>
                  <a:lnTo>
                    <a:pt x="12234" y="17974"/>
                  </a:lnTo>
                  <a:lnTo>
                    <a:pt x="12551" y="18120"/>
                  </a:lnTo>
                  <a:lnTo>
                    <a:pt x="12581" y="18120"/>
                  </a:lnTo>
                  <a:lnTo>
                    <a:pt x="12666" y="18047"/>
                  </a:lnTo>
                  <a:lnTo>
                    <a:pt x="12709" y="18059"/>
                  </a:lnTo>
                  <a:lnTo>
                    <a:pt x="12740" y="18144"/>
                  </a:lnTo>
                  <a:lnTo>
                    <a:pt x="12800" y="18229"/>
                  </a:lnTo>
                  <a:lnTo>
                    <a:pt x="12934" y="18290"/>
                  </a:lnTo>
                  <a:lnTo>
                    <a:pt x="12983" y="18351"/>
                  </a:lnTo>
                  <a:lnTo>
                    <a:pt x="13026" y="18460"/>
                  </a:lnTo>
                  <a:lnTo>
                    <a:pt x="13038" y="18582"/>
                  </a:lnTo>
                  <a:lnTo>
                    <a:pt x="13068" y="18667"/>
                  </a:lnTo>
                  <a:lnTo>
                    <a:pt x="13129" y="18728"/>
                  </a:lnTo>
                  <a:lnTo>
                    <a:pt x="13160" y="18740"/>
                  </a:lnTo>
                  <a:lnTo>
                    <a:pt x="13190" y="18740"/>
                  </a:lnTo>
                  <a:lnTo>
                    <a:pt x="13233" y="18789"/>
                  </a:lnTo>
                  <a:lnTo>
                    <a:pt x="13233" y="18874"/>
                  </a:lnTo>
                  <a:lnTo>
                    <a:pt x="13245" y="18947"/>
                  </a:lnTo>
                  <a:lnTo>
                    <a:pt x="13306" y="18947"/>
                  </a:lnTo>
                  <a:lnTo>
                    <a:pt x="13452" y="18850"/>
                  </a:lnTo>
                  <a:lnTo>
                    <a:pt x="13513" y="18825"/>
                  </a:lnTo>
                  <a:lnTo>
                    <a:pt x="13616" y="18911"/>
                  </a:lnTo>
                  <a:lnTo>
                    <a:pt x="13629" y="19069"/>
                  </a:lnTo>
                  <a:lnTo>
                    <a:pt x="13629" y="19264"/>
                  </a:lnTo>
                  <a:lnTo>
                    <a:pt x="13708" y="19410"/>
                  </a:lnTo>
                  <a:lnTo>
                    <a:pt x="13957" y="19507"/>
                  </a:lnTo>
                  <a:lnTo>
                    <a:pt x="13988" y="19507"/>
                  </a:lnTo>
                  <a:lnTo>
                    <a:pt x="14079" y="19470"/>
                  </a:lnTo>
                  <a:lnTo>
                    <a:pt x="14116" y="19422"/>
                  </a:lnTo>
                  <a:lnTo>
                    <a:pt x="14122" y="19410"/>
                  </a:lnTo>
                  <a:lnTo>
                    <a:pt x="14134" y="19410"/>
                  </a:lnTo>
                  <a:lnTo>
                    <a:pt x="14177" y="19324"/>
                  </a:lnTo>
                  <a:lnTo>
                    <a:pt x="14213" y="19239"/>
                  </a:lnTo>
                  <a:lnTo>
                    <a:pt x="14256" y="19239"/>
                  </a:lnTo>
                  <a:lnTo>
                    <a:pt x="14311" y="19276"/>
                  </a:lnTo>
                  <a:lnTo>
                    <a:pt x="14359" y="19239"/>
                  </a:lnTo>
                  <a:lnTo>
                    <a:pt x="14457" y="19154"/>
                  </a:lnTo>
                  <a:lnTo>
                    <a:pt x="14566" y="19057"/>
                  </a:lnTo>
                  <a:lnTo>
                    <a:pt x="14773" y="18886"/>
                  </a:lnTo>
                  <a:lnTo>
                    <a:pt x="14804" y="18911"/>
                  </a:lnTo>
                  <a:lnTo>
                    <a:pt x="15011" y="19118"/>
                  </a:lnTo>
                  <a:lnTo>
                    <a:pt x="15054" y="19203"/>
                  </a:lnTo>
                  <a:lnTo>
                    <a:pt x="15072" y="19385"/>
                  </a:lnTo>
                  <a:lnTo>
                    <a:pt x="15054" y="19775"/>
                  </a:lnTo>
                  <a:lnTo>
                    <a:pt x="15084" y="19969"/>
                  </a:lnTo>
                  <a:lnTo>
                    <a:pt x="15115" y="20042"/>
                  </a:lnTo>
                  <a:lnTo>
                    <a:pt x="15261" y="20249"/>
                  </a:lnTo>
                  <a:lnTo>
                    <a:pt x="15291" y="20249"/>
                  </a:lnTo>
                  <a:lnTo>
                    <a:pt x="15309" y="20237"/>
                  </a:lnTo>
                  <a:lnTo>
                    <a:pt x="15346" y="20237"/>
                  </a:lnTo>
                  <a:lnTo>
                    <a:pt x="15364" y="20249"/>
                  </a:lnTo>
                  <a:lnTo>
                    <a:pt x="15364" y="20359"/>
                  </a:lnTo>
                  <a:lnTo>
                    <a:pt x="15376" y="20395"/>
                  </a:lnTo>
                  <a:lnTo>
                    <a:pt x="15395" y="20420"/>
                  </a:lnTo>
                  <a:lnTo>
                    <a:pt x="15437" y="20420"/>
                  </a:lnTo>
                  <a:lnTo>
                    <a:pt x="15468" y="20371"/>
                  </a:lnTo>
                  <a:lnTo>
                    <a:pt x="15486" y="20359"/>
                  </a:lnTo>
                  <a:lnTo>
                    <a:pt x="15675" y="20067"/>
                  </a:lnTo>
                  <a:lnTo>
                    <a:pt x="15687" y="20067"/>
                  </a:lnTo>
                  <a:lnTo>
                    <a:pt x="15717" y="20030"/>
                  </a:lnTo>
                  <a:lnTo>
                    <a:pt x="15870" y="19969"/>
                  </a:lnTo>
                  <a:lnTo>
                    <a:pt x="15955" y="20006"/>
                  </a:lnTo>
                  <a:lnTo>
                    <a:pt x="16138" y="20213"/>
                  </a:lnTo>
                  <a:lnTo>
                    <a:pt x="16150" y="20237"/>
                  </a:lnTo>
                  <a:lnTo>
                    <a:pt x="16168" y="20249"/>
                  </a:lnTo>
                  <a:lnTo>
                    <a:pt x="16235" y="20237"/>
                  </a:lnTo>
                  <a:lnTo>
                    <a:pt x="16253" y="20237"/>
                  </a:lnTo>
                  <a:lnTo>
                    <a:pt x="16296" y="20274"/>
                  </a:lnTo>
                  <a:lnTo>
                    <a:pt x="16302" y="20274"/>
                  </a:lnTo>
                  <a:lnTo>
                    <a:pt x="16326" y="20310"/>
                  </a:lnTo>
                  <a:lnTo>
                    <a:pt x="16339" y="20334"/>
                  </a:lnTo>
                  <a:lnTo>
                    <a:pt x="16387" y="20334"/>
                  </a:lnTo>
                  <a:lnTo>
                    <a:pt x="16442" y="20249"/>
                  </a:lnTo>
                  <a:lnTo>
                    <a:pt x="16539" y="20188"/>
                  </a:lnTo>
                  <a:lnTo>
                    <a:pt x="16643" y="20188"/>
                  </a:lnTo>
                  <a:lnTo>
                    <a:pt x="16667" y="20237"/>
                  </a:lnTo>
                  <a:lnTo>
                    <a:pt x="16667" y="20310"/>
                  </a:lnTo>
                  <a:lnTo>
                    <a:pt x="16686" y="20359"/>
                  </a:lnTo>
                  <a:lnTo>
                    <a:pt x="16710" y="20359"/>
                  </a:lnTo>
                  <a:lnTo>
                    <a:pt x="16759" y="20334"/>
                  </a:lnTo>
                  <a:lnTo>
                    <a:pt x="16783" y="20334"/>
                  </a:lnTo>
                  <a:lnTo>
                    <a:pt x="16862" y="20395"/>
                  </a:lnTo>
                  <a:lnTo>
                    <a:pt x="17027" y="20541"/>
                  </a:lnTo>
                  <a:lnTo>
                    <a:pt x="17112" y="20602"/>
                  </a:lnTo>
                  <a:lnTo>
                    <a:pt x="17161" y="20626"/>
                  </a:lnTo>
                  <a:lnTo>
                    <a:pt x="17203" y="20663"/>
                  </a:lnTo>
                  <a:lnTo>
                    <a:pt x="17276" y="20809"/>
                  </a:lnTo>
                  <a:lnTo>
                    <a:pt x="17331" y="20858"/>
                  </a:lnTo>
                  <a:lnTo>
                    <a:pt x="17502" y="21016"/>
                  </a:lnTo>
                  <a:lnTo>
                    <a:pt x="17690" y="21198"/>
                  </a:lnTo>
                  <a:lnTo>
                    <a:pt x="17739" y="21223"/>
                  </a:lnTo>
                  <a:lnTo>
                    <a:pt x="17764" y="21186"/>
                  </a:lnTo>
                  <a:lnTo>
                    <a:pt x="17782" y="21125"/>
                  </a:lnTo>
                  <a:lnTo>
                    <a:pt x="17806" y="21077"/>
                  </a:lnTo>
                  <a:lnTo>
                    <a:pt x="17843" y="21065"/>
                  </a:lnTo>
                  <a:lnTo>
                    <a:pt x="17940" y="21138"/>
                  </a:lnTo>
                  <a:lnTo>
                    <a:pt x="17958" y="21138"/>
                  </a:lnTo>
                  <a:lnTo>
                    <a:pt x="18031" y="21101"/>
                  </a:lnTo>
                  <a:lnTo>
                    <a:pt x="18092" y="21016"/>
                  </a:lnTo>
                  <a:lnTo>
                    <a:pt x="18147" y="20919"/>
                  </a:lnTo>
                  <a:lnTo>
                    <a:pt x="18165" y="20809"/>
                  </a:lnTo>
                  <a:lnTo>
                    <a:pt x="18251" y="20712"/>
                  </a:lnTo>
                  <a:lnTo>
                    <a:pt x="18330" y="20663"/>
                  </a:lnTo>
                  <a:lnTo>
                    <a:pt x="18421" y="20602"/>
                  </a:lnTo>
                  <a:lnTo>
                    <a:pt x="18458" y="20566"/>
                  </a:lnTo>
                  <a:lnTo>
                    <a:pt x="18464" y="20566"/>
                  </a:lnTo>
                  <a:lnTo>
                    <a:pt x="18537" y="20420"/>
                  </a:lnTo>
                  <a:lnTo>
                    <a:pt x="18580" y="20359"/>
                  </a:lnTo>
                  <a:lnTo>
                    <a:pt x="18610" y="20359"/>
                  </a:lnTo>
                  <a:lnTo>
                    <a:pt x="18622" y="20456"/>
                  </a:lnTo>
                  <a:lnTo>
                    <a:pt x="18622" y="20541"/>
                  </a:lnTo>
                  <a:lnTo>
                    <a:pt x="18653" y="20809"/>
                  </a:lnTo>
                  <a:lnTo>
                    <a:pt x="18671" y="20955"/>
                  </a:lnTo>
                  <a:lnTo>
                    <a:pt x="18726" y="21138"/>
                  </a:lnTo>
                  <a:lnTo>
                    <a:pt x="18787" y="21284"/>
                  </a:lnTo>
                  <a:lnTo>
                    <a:pt x="18860" y="21332"/>
                  </a:lnTo>
                  <a:lnTo>
                    <a:pt x="19006" y="21308"/>
                  </a:lnTo>
                  <a:lnTo>
                    <a:pt x="19085" y="21271"/>
                  </a:lnTo>
                  <a:lnTo>
                    <a:pt x="19109" y="21308"/>
                  </a:lnTo>
                  <a:lnTo>
                    <a:pt x="19146" y="21478"/>
                  </a:lnTo>
                  <a:lnTo>
                    <a:pt x="19188" y="21515"/>
                  </a:lnTo>
                  <a:lnTo>
                    <a:pt x="19292" y="21600"/>
                  </a:lnTo>
                  <a:lnTo>
                    <a:pt x="19335" y="21600"/>
                  </a:lnTo>
                  <a:lnTo>
                    <a:pt x="19365" y="21551"/>
                  </a:lnTo>
                  <a:lnTo>
                    <a:pt x="19414" y="21369"/>
                  </a:lnTo>
                  <a:lnTo>
                    <a:pt x="19450" y="21284"/>
                  </a:lnTo>
                  <a:lnTo>
                    <a:pt x="19517" y="21198"/>
                  </a:lnTo>
                  <a:lnTo>
                    <a:pt x="19603" y="21162"/>
                  </a:lnTo>
                  <a:lnTo>
                    <a:pt x="19694" y="21162"/>
                  </a:lnTo>
                  <a:lnTo>
                    <a:pt x="19779" y="21186"/>
                  </a:lnTo>
                  <a:lnTo>
                    <a:pt x="19962" y="21369"/>
                  </a:lnTo>
                  <a:lnTo>
                    <a:pt x="20059" y="21430"/>
                  </a:lnTo>
                  <a:lnTo>
                    <a:pt x="20151" y="21344"/>
                  </a:lnTo>
                  <a:lnTo>
                    <a:pt x="20163" y="21344"/>
                  </a:lnTo>
                  <a:lnTo>
                    <a:pt x="20224" y="21247"/>
                  </a:lnTo>
                  <a:lnTo>
                    <a:pt x="20254" y="21223"/>
                  </a:lnTo>
                  <a:lnTo>
                    <a:pt x="20303" y="21186"/>
                  </a:lnTo>
                  <a:lnTo>
                    <a:pt x="20346" y="21223"/>
                  </a:lnTo>
                  <a:lnTo>
                    <a:pt x="20388" y="21284"/>
                  </a:lnTo>
                  <a:lnTo>
                    <a:pt x="20431" y="21284"/>
                  </a:lnTo>
                  <a:lnTo>
                    <a:pt x="20473" y="21247"/>
                  </a:lnTo>
                  <a:lnTo>
                    <a:pt x="20492" y="21162"/>
                  </a:lnTo>
                  <a:lnTo>
                    <a:pt x="20504" y="21065"/>
                  </a:lnTo>
                  <a:lnTo>
                    <a:pt x="20546" y="21040"/>
                  </a:lnTo>
                  <a:lnTo>
                    <a:pt x="20638" y="21101"/>
                  </a:lnTo>
                  <a:lnTo>
                    <a:pt x="20680" y="21101"/>
                  </a:lnTo>
                  <a:lnTo>
                    <a:pt x="20760" y="20979"/>
                  </a:lnTo>
                  <a:lnTo>
                    <a:pt x="20814" y="20955"/>
                  </a:lnTo>
                  <a:lnTo>
                    <a:pt x="20814" y="20979"/>
                  </a:lnTo>
                  <a:lnTo>
                    <a:pt x="20875" y="21077"/>
                  </a:lnTo>
                  <a:lnTo>
                    <a:pt x="20888" y="21077"/>
                  </a:lnTo>
                  <a:lnTo>
                    <a:pt x="20894" y="21125"/>
                  </a:lnTo>
                  <a:lnTo>
                    <a:pt x="20918" y="21198"/>
                  </a:lnTo>
                  <a:lnTo>
                    <a:pt x="20924" y="21271"/>
                  </a:lnTo>
                  <a:lnTo>
                    <a:pt x="20967" y="21332"/>
                  </a:lnTo>
                  <a:lnTo>
                    <a:pt x="21052" y="21405"/>
                  </a:lnTo>
                  <a:lnTo>
                    <a:pt x="21088" y="21490"/>
                  </a:lnTo>
                  <a:lnTo>
                    <a:pt x="21174" y="21478"/>
                  </a:lnTo>
                  <a:lnTo>
                    <a:pt x="21265" y="21284"/>
                  </a:lnTo>
                  <a:lnTo>
                    <a:pt x="21350" y="21016"/>
                  </a:lnTo>
                  <a:lnTo>
                    <a:pt x="21369" y="20809"/>
                  </a:lnTo>
                  <a:lnTo>
                    <a:pt x="21363" y="20724"/>
                  </a:lnTo>
                  <a:lnTo>
                    <a:pt x="21369" y="20687"/>
                  </a:lnTo>
                  <a:lnTo>
                    <a:pt x="21381" y="20566"/>
                  </a:lnTo>
                  <a:lnTo>
                    <a:pt x="21423" y="20334"/>
                  </a:lnTo>
                  <a:lnTo>
                    <a:pt x="21545" y="19921"/>
                  </a:lnTo>
                  <a:lnTo>
                    <a:pt x="21588" y="19689"/>
                  </a:lnTo>
                  <a:lnTo>
                    <a:pt x="21600" y="19592"/>
                  </a:lnTo>
                  <a:lnTo>
                    <a:pt x="21600" y="19385"/>
                  </a:lnTo>
                  <a:close/>
                </a:path>
              </a:pathLst>
            </a:custGeom>
            <a:solidFill>
              <a:srgbClr val="CE1126">
                <a:alpha val="23855"/>
              </a:srgbClr>
            </a:solidFill>
            <a:ln w="38100" cap="flat">
              <a:solidFill>
                <a:srgbClr val="003893">
                  <a:alpha val="23855"/>
                </a:srgbClr>
              </a:solidFill>
              <a:prstDash val="solid"/>
              <a:round/>
            </a:ln>
            <a:effectLst>
              <a:outerShdw dist="38100" dir="8100000" rotWithShape="0">
                <a:srgbClr val="000000">
                  <a:alpha val="31549"/>
                </a:srgbClr>
              </a:outerShdw>
            </a:effectLst>
          </p:spPr>
          <p:txBody>
            <a:bodyPr wrap="square" lIns="45719" tIns="45719" rIns="45719" bIns="45719" numCol="1" anchor="t">
              <a:noAutofit/>
            </a:bodyPr>
            <a:lstStyle/>
            <a:p>
              <a:pPr>
                <a:defRPr>
                  <a:latin typeface="Open Sans"/>
                  <a:ea typeface="Open Sans"/>
                  <a:cs typeface="Open Sans"/>
                  <a:sym typeface="Open Sans"/>
                </a:defRPr>
              </a:pPr>
              <a:endParaRPr/>
            </a:p>
          </p:txBody>
        </p:sp>
        <p:sp>
          <p:nvSpPr>
            <p:cNvPr id="84" name="Shape"/>
            <p:cNvSpPr/>
            <p:nvPr/>
          </p:nvSpPr>
          <p:spPr>
            <a:xfrm>
              <a:off x="1123949" y="443012"/>
              <a:ext cx="541339" cy="1054101"/>
            </a:xfrm>
            <a:custGeom>
              <a:avLst/>
              <a:gdLst/>
              <a:ahLst/>
              <a:cxnLst>
                <a:cxn ang="0">
                  <a:pos x="wd2" y="hd2"/>
                </a:cxn>
                <a:cxn ang="5400000">
                  <a:pos x="wd2" y="hd2"/>
                </a:cxn>
                <a:cxn ang="10800000">
                  <a:pos x="wd2" y="hd2"/>
                </a:cxn>
                <a:cxn ang="16200000">
                  <a:pos x="wd2" y="hd2"/>
                </a:cxn>
              </a:cxnLst>
              <a:rect l="0" t="0" r="r" b="b"/>
              <a:pathLst>
                <a:path w="21600" h="21600" extrusionOk="0">
                  <a:moveTo>
                    <a:pt x="20848" y="884"/>
                  </a:moveTo>
                  <a:cubicBezTo>
                    <a:pt x="20848" y="3701"/>
                    <a:pt x="16334" y="6021"/>
                    <a:pt x="10746" y="6021"/>
                  </a:cubicBezTo>
                  <a:cubicBezTo>
                    <a:pt x="5266" y="6021"/>
                    <a:pt x="752" y="3701"/>
                    <a:pt x="752" y="884"/>
                  </a:cubicBezTo>
                  <a:cubicBezTo>
                    <a:pt x="1612" y="1989"/>
                    <a:pt x="3224" y="2983"/>
                    <a:pt x="5266" y="3591"/>
                  </a:cubicBezTo>
                  <a:cubicBezTo>
                    <a:pt x="6125" y="3259"/>
                    <a:pt x="6125" y="3259"/>
                    <a:pt x="6125" y="3259"/>
                  </a:cubicBezTo>
                  <a:cubicBezTo>
                    <a:pt x="4406" y="2596"/>
                    <a:pt x="4406" y="2596"/>
                    <a:pt x="4406" y="2596"/>
                  </a:cubicBezTo>
                  <a:cubicBezTo>
                    <a:pt x="6448" y="2320"/>
                    <a:pt x="6448" y="2320"/>
                    <a:pt x="6448" y="2320"/>
                  </a:cubicBezTo>
                  <a:cubicBezTo>
                    <a:pt x="6448" y="2320"/>
                    <a:pt x="6448" y="2320"/>
                    <a:pt x="6448" y="2320"/>
                  </a:cubicBezTo>
                  <a:cubicBezTo>
                    <a:pt x="5373" y="1436"/>
                    <a:pt x="5373" y="1436"/>
                    <a:pt x="5373" y="1436"/>
                  </a:cubicBezTo>
                  <a:cubicBezTo>
                    <a:pt x="7522" y="1547"/>
                    <a:pt x="7522" y="1547"/>
                    <a:pt x="7522" y="1547"/>
                  </a:cubicBezTo>
                  <a:cubicBezTo>
                    <a:pt x="7200" y="497"/>
                    <a:pt x="7200" y="497"/>
                    <a:pt x="7200" y="497"/>
                  </a:cubicBezTo>
                  <a:cubicBezTo>
                    <a:pt x="9027" y="1050"/>
                    <a:pt x="9027" y="1050"/>
                    <a:pt x="9027" y="1050"/>
                  </a:cubicBezTo>
                  <a:cubicBezTo>
                    <a:pt x="9027" y="1050"/>
                    <a:pt x="9027" y="1050"/>
                    <a:pt x="9027" y="1050"/>
                  </a:cubicBezTo>
                  <a:cubicBezTo>
                    <a:pt x="9564" y="0"/>
                    <a:pt x="9564" y="0"/>
                    <a:pt x="9564" y="0"/>
                  </a:cubicBezTo>
                  <a:cubicBezTo>
                    <a:pt x="10746" y="884"/>
                    <a:pt x="10746" y="884"/>
                    <a:pt x="10746" y="884"/>
                  </a:cubicBezTo>
                  <a:cubicBezTo>
                    <a:pt x="12036" y="0"/>
                    <a:pt x="12036" y="0"/>
                    <a:pt x="12036" y="0"/>
                  </a:cubicBezTo>
                  <a:cubicBezTo>
                    <a:pt x="12573" y="1050"/>
                    <a:pt x="12573" y="1050"/>
                    <a:pt x="12573" y="1050"/>
                  </a:cubicBezTo>
                  <a:cubicBezTo>
                    <a:pt x="12573" y="1050"/>
                    <a:pt x="12573" y="1050"/>
                    <a:pt x="12573" y="1050"/>
                  </a:cubicBezTo>
                  <a:cubicBezTo>
                    <a:pt x="14400" y="497"/>
                    <a:pt x="14400" y="497"/>
                    <a:pt x="14400" y="497"/>
                  </a:cubicBezTo>
                  <a:cubicBezTo>
                    <a:pt x="14078" y="1547"/>
                    <a:pt x="14078" y="1547"/>
                    <a:pt x="14078" y="1547"/>
                  </a:cubicBezTo>
                  <a:cubicBezTo>
                    <a:pt x="16119" y="1436"/>
                    <a:pt x="16119" y="1436"/>
                    <a:pt x="16119" y="1436"/>
                  </a:cubicBezTo>
                  <a:cubicBezTo>
                    <a:pt x="15045" y="2320"/>
                    <a:pt x="15045" y="2320"/>
                    <a:pt x="15045" y="2320"/>
                  </a:cubicBezTo>
                  <a:cubicBezTo>
                    <a:pt x="15045" y="2320"/>
                    <a:pt x="15045" y="2320"/>
                    <a:pt x="15045" y="2320"/>
                  </a:cubicBezTo>
                  <a:cubicBezTo>
                    <a:pt x="17087" y="2596"/>
                    <a:pt x="17087" y="2596"/>
                    <a:pt x="17087" y="2596"/>
                  </a:cubicBezTo>
                  <a:cubicBezTo>
                    <a:pt x="15475" y="3259"/>
                    <a:pt x="15475" y="3259"/>
                    <a:pt x="15475" y="3259"/>
                  </a:cubicBezTo>
                  <a:cubicBezTo>
                    <a:pt x="16334" y="3591"/>
                    <a:pt x="16334" y="3591"/>
                    <a:pt x="16334" y="3591"/>
                  </a:cubicBezTo>
                  <a:cubicBezTo>
                    <a:pt x="18376" y="2983"/>
                    <a:pt x="19881" y="1989"/>
                    <a:pt x="20848" y="884"/>
                  </a:cubicBezTo>
                  <a:close/>
                  <a:moveTo>
                    <a:pt x="17409" y="17015"/>
                  </a:moveTo>
                  <a:cubicBezTo>
                    <a:pt x="17409" y="17015"/>
                    <a:pt x="17409" y="17015"/>
                    <a:pt x="17409" y="17015"/>
                  </a:cubicBezTo>
                  <a:cubicBezTo>
                    <a:pt x="21600" y="16076"/>
                    <a:pt x="21600" y="16076"/>
                    <a:pt x="21600" y="16076"/>
                  </a:cubicBezTo>
                  <a:cubicBezTo>
                    <a:pt x="17409" y="15192"/>
                    <a:pt x="17409" y="15192"/>
                    <a:pt x="17409" y="15192"/>
                  </a:cubicBezTo>
                  <a:cubicBezTo>
                    <a:pt x="20096" y="13314"/>
                    <a:pt x="20096" y="13314"/>
                    <a:pt x="20096" y="13314"/>
                  </a:cubicBezTo>
                  <a:cubicBezTo>
                    <a:pt x="15582" y="13590"/>
                    <a:pt x="15582" y="13590"/>
                    <a:pt x="15582" y="13590"/>
                  </a:cubicBezTo>
                  <a:cubicBezTo>
                    <a:pt x="16119" y="11270"/>
                    <a:pt x="16119" y="11270"/>
                    <a:pt x="16119" y="11270"/>
                  </a:cubicBezTo>
                  <a:cubicBezTo>
                    <a:pt x="12573" y="12706"/>
                    <a:pt x="12573" y="12706"/>
                    <a:pt x="12573" y="12706"/>
                  </a:cubicBezTo>
                  <a:cubicBezTo>
                    <a:pt x="10746" y="10551"/>
                    <a:pt x="10746" y="10551"/>
                    <a:pt x="10746" y="10551"/>
                  </a:cubicBezTo>
                  <a:cubicBezTo>
                    <a:pt x="9027" y="12706"/>
                    <a:pt x="9027" y="12706"/>
                    <a:pt x="9027" y="12706"/>
                  </a:cubicBezTo>
                  <a:cubicBezTo>
                    <a:pt x="5373" y="11270"/>
                    <a:pt x="5373" y="11270"/>
                    <a:pt x="5373" y="11270"/>
                  </a:cubicBezTo>
                  <a:cubicBezTo>
                    <a:pt x="5910" y="13590"/>
                    <a:pt x="5910" y="13590"/>
                    <a:pt x="5910" y="13590"/>
                  </a:cubicBezTo>
                  <a:cubicBezTo>
                    <a:pt x="1504" y="13314"/>
                    <a:pt x="1504" y="13314"/>
                    <a:pt x="1504" y="13314"/>
                  </a:cubicBezTo>
                  <a:cubicBezTo>
                    <a:pt x="4191" y="15192"/>
                    <a:pt x="4191" y="15192"/>
                    <a:pt x="4191" y="15192"/>
                  </a:cubicBezTo>
                  <a:cubicBezTo>
                    <a:pt x="0" y="16076"/>
                    <a:pt x="0" y="16076"/>
                    <a:pt x="0" y="16076"/>
                  </a:cubicBezTo>
                  <a:cubicBezTo>
                    <a:pt x="4191" y="17015"/>
                    <a:pt x="4191" y="17015"/>
                    <a:pt x="4191" y="17015"/>
                  </a:cubicBezTo>
                  <a:cubicBezTo>
                    <a:pt x="1504" y="18838"/>
                    <a:pt x="1504" y="18838"/>
                    <a:pt x="1504" y="18838"/>
                  </a:cubicBezTo>
                  <a:cubicBezTo>
                    <a:pt x="5910" y="18562"/>
                    <a:pt x="5910" y="18562"/>
                    <a:pt x="5910" y="18562"/>
                  </a:cubicBezTo>
                  <a:cubicBezTo>
                    <a:pt x="5373" y="20882"/>
                    <a:pt x="5373" y="20882"/>
                    <a:pt x="5373" y="20882"/>
                  </a:cubicBezTo>
                  <a:cubicBezTo>
                    <a:pt x="9027" y="19446"/>
                    <a:pt x="9027" y="19446"/>
                    <a:pt x="9027" y="19446"/>
                  </a:cubicBezTo>
                  <a:cubicBezTo>
                    <a:pt x="10746" y="21600"/>
                    <a:pt x="10746" y="21600"/>
                    <a:pt x="10746" y="21600"/>
                  </a:cubicBezTo>
                  <a:cubicBezTo>
                    <a:pt x="12573" y="19446"/>
                    <a:pt x="12573" y="19446"/>
                    <a:pt x="12573" y="19446"/>
                  </a:cubicBezTo>
                  <a:cubicBezTo>
                    <a:pt x="16119" y="20882"/>
                    <a:pt x="16119" y="20882"/>
                    <a:pt x="16119" y="20882"/>
                  </a:cubicBezTo>
                  <a:cubicBezTo>
                    <a:pt x="15582" y="18562"/>
                    <a:pt x="15582" y="18562"/>
                    <a:pt x="15582" y="18562"/>
                  </a:cubicBezTo>
                  <a:cubicBezTo>
                    <a:pt x="20096" y="18838"/>
                    <a:pt x="20096" y="18838"/>
                    <a:pt x="20096" y="18838"/>
                  </a:cubicBezTo>
                  <a:lnTo>
                    <a:pt x="17409" y="17015"/>
                  </a:lnTo>
                  <a:close/>
                </a:path>
              </a:pathLst>
            </a:custGeom>
            <a:solidFill>
              <a:srgbClr val="FFFFFF"/>
            </a:solidFill>
            <a:ln w="12700" cap="flat">
              <a:noFill/>
              <a:miter lim="400000"/>
            </a:ln>
            <a:effectLst/>
          </p:spPr>
          <p:txBody>
            <a:bodyPr wrap="square" lIns="45719" tIns="45719" rIns="45719" bIns="45719" numCol="1" anchor="t">
              <a:noAutofit/>
            </a:bodyPr>
            <a:lstStyle/>
            <a:p>
              <a:pPr>
                <a:defRPr>
                  <a:latin typeface="Open Sans"/>
                  <a:ea typeface="Open Sans"/>
                  <a:cs typeface="Open Sans"/>
                  <a:sym typeface="Open Sans"/>
                </a:defRPr>
              </a:pPr>
              <a:endParaRPr/>
            </a:p>
          </p:txBody>
        </p:sp>
      </p:grpSp>
      <p:sp>
        <p:nvSpPr>
          <p:cNvPr id="86" name="SENT: שָׁלַח shâlach, shaw-lakh'; a primitive root; to send away, for, or out (in a great variety of applications):—× any wise, appoint, bring (on the way), cast (away, out), conduct, × earnestly, forsake, give (up), grow long, lay, leave, let depart (do"/>
          <p:cNvSpPr txBox="1">
            <a:spLocks noGrp="1"/>
          </p:cNvSpPr>
          <p:nvPr>
            <p:ph type="ctrTitle" idx="4294967295"/>
          </p:nvPr>
        </p:nvSpPr>
        <p:spPr>
          <a:xfrm>
            <a:off x="1486828" y="1353140"/>
            <a:ext cx="9535629" cy="4096158"/>
          </a:xfrm>
          <a:prstGeom prst="rect">
            <a:avLst/>
          </a:prstGeom>
        </p:spPr>
        <p:txBody>
          <a:bodyPr anchor="t">
            <a:normAutofit/>
          </a:bodyPr>
          <a:lstStyle>
            <a:lvl1pPr defTabSz="795527">
              <a:lnSpc>
                <a:spcPct val="85000"/>
              </a:lnSpc>
              <a:defRPr sz="3306"/>
            </a:lvl1pPr>
          </a:lstStyle>
          <a:p>
            <a:r>
              <a:t>SENT: שָׁלַח shâlach, shaw-lakh'; a primitive root; to send away, for, or out (in a great variety of applications):—× any wise, appoint, bring (on the way), cast (away, out), conduct, × earnestly, forsake, give (up), grow long, lay, leave, let depart (down, go, loose), push away, put (away, forth, in, out), reach forth, send (away, forth, out), set, shoot (forth, out), sow, spread, stretch forth (out).</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14="http://schemas.microsoft.com/office/drawing/2010/main" xmlns:m="http://schemas.openxmlformats.org/officeDocument/2006/math" xmlns="">
      <p:transition spd="med">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1" nodeType="afterEffect">
                                  <p:stCondLst>
                                    <p:cond delay="0"/>
                                  </p:stCondLst>
                                  <p:iterate>
                                    <p:tmAbs val="0"/>
                                  </p:iterate>
                                  <p:childTnLst>
                                    <p:set>
                                      <p:cBhvr>
                                        <p:cTn id="6" fill="hold"/>
                                        <p:tgtEl>
                                          <p:spTgt spid="85"/>
                                        </p:tgtEl>
                                        <p:attrNameLst>
                                          <p:attrName>style.visibility</p:attrName>
                                        </p:attrNameLst>
                                      </p:cBhvr>
                                      <p:to>
                                        <p:strVal val="visible"/>
                                      </p:to>
                                    </p:set>
                                    <p:anim calcmode="lin" valueType="num">
                                      <p:cBhvr>
                                        <p:cTn id="7" dur="500" fill="hold"/>
                                        <p:tgtEl>
                                          <p:spTgt spid="85"/>
                                        </p:tgtEl>
                                        <p:attrNameLst>
                                          <p:attrName>ppt_w</p:attrName>
                                        </p:attrNameLst>
                                      </p:cBhvr>
                                      <p:tavLst>
                                        <p:tav tm="0">
                                          <p:val>
                                            <p:fltVal val="0"/>
                                          </p:val>
                                        </p:tav>
                                        <p:tav tm="100000">
                                          <p:val>
                                            <p:strVal val="#ppt_w"/>
                                          </p:val>
                                        </p:tav>
                                      </p:tavLst>
                                    </p:anim>
                                    <p:anim calcmode="lin" valueType="num">
                                      <p:cBhvr>
                                        <p:cTn id="8" dur="500" fill="hold"/>
                                        <p:tgtEl>
                                          <p:spTgt spid="8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1" animBg="1" advAuto="0"/>
    </p:bldLst>
  </p:timing>
</p:sld>
</file>

<file path=ppt/theme/theme1.xml><?xml version="1.0" encoding="utf-8"?>
<a:theme xmlns:a="http://schemas.openxmlformats.org/drawingml/2006/main" name="Theme-yellow">
  <a:themeElements>
    <a:clrScheme name="Theme-yellow">
      <a:dk1>
        <a:srgbClr val="3B3B3B"/>
      </a:dk1>
      <a:lt1>
        <a:srgbClr val="F2F2F2"/>
      </a:lt1>
      <a:dk2>
        <a:srgbClr val="A7A7A7"/>
      </a:dk2>
      <a:lt2>
        <a:srgbClr val="535353"/>
      </a:lt2>
      <a:accent1>
        <a:srgbClr val="1EA185"/>
      </a:accent1>
      <a:accent2>
        <a:srgbClr val="9BBB5C"/>
      </a:accent2>
      <a:accent3>
        <a:srgbClr val="9BBB59"/>
      </a:accent3>
      <a:accent4>
        <a:srgbClr val="8064A2"/>
      </a:accent4>
      <a:accent5>
        <a:srgbClr val="4BACC6"/>
      </a:accent5>
      <a:accent6>
        <a:srgbClr val="F79646"/>
      </a:accent6>
      <a:hlink>
        <a:srgbClr val="0000FF"/>
      </a:hlink>
      <a:folHlink>
        <a:srgbClr val="FF00FF"/>
      </a:folHlink>
    </a:clrScheme>
    <a:fontScheme name="Theme-yellow">
      <a:majorFont>
        <a:latin typeface="Helvetica"/>
        <a:ea typeface="Helvetica"/>
        <a:cs typeface="Helvetica"/>
      </a:majorFont>
      <a:minorFont>
        <a:latin typeface="Calibri"/>
        <a:ea typeface="Calibri"/>
        <a:cs typeface="Calibri"/>
      </a:minorFont>
    </a:fontScheme>
    <a:fmtScheme name="Theme-yellow">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heme-yellow">
  <a:themeElements>
    <a:clrScheme name="Theme-yellow">
      <a:dk1>
        <a:srgbClr val="000000"/>
      </a:dk1>
      <a:lt1>
        <a:srgbClr val="FFFFFF"/>
      </a:lt1>
      <a:dk2>
        <a:srgbClr val="A7A7A7"/>
      </a:dk2>
      <a:lt2>
        <a:srgbClr val="535353"/>
      </a:lt2>
      <a:accent1>
        <a:srgbClr val="1EA185"/>
      </a:accent1>
      <a:accent2>
        <a:srgbClr val="9BBB5C"/>
      </a:accent2>
      <a:accent3>
        <a:srgbClr val="9BBB59"/>
      </a:accent3>
      <a:accent4>
        <a:srgbClr val="8064A2"/>
      </a:accent4>
      <a:accent5>
        <a:srgbClr val="4BACC6"/>
      </a:accent5>
      <a:accent6>
        <a:srgbClr val="F79646"/>
      </a:accent6>
      <a:hlink>
        <a:srgbClr val="0000FF"/>
      </a:hlink>
      <a:folHlink>
        <a:srgbClr val="FF00FF"/>
      </a:folHlink>
    </a:clrScheme>
    <a:fontScheme name="Theme-yellow">
      <a:majorFont>
        <a:latin typeface="Helvetica"/>
        <a:ea typeface="Helvetica"/>
        <a:cs typeface="Helvetica"/>
      </a:majorFont>
      <a:minorFont>
        <a:latin typeface="Calibri"/>
        <a:ea typeface="Calibri"/>
        <a:cs typeface="Calibri"/>
      </a:minorFont>
    </a:fontScheme>
    <a:fmtScheme name="Theme-yellow">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3B3B3B"/>
            </a:solidFill>
            <a:effectLst/>
            <a:uFillTx/>
            <a:latin typeface="Roboto Regular"/>
            <a:ea typeface="Roboto Regular"/>
            <a:cs typeface="Roboto Regular"/>
            <a:sym typeface="Roboto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1785</Words>
  <Application>Microsoft Macintosh PowerPoint</Application>
  <PresentationFormat>Widescreen</PresentationFormat>
  <Paragraphs>61</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Calibri</vt:lpstr>
      <vt:lpstr>Open Sans</vt:lpstr>
      <vt:lpstr>Roboto Bold</vt:lpstr>
      <vt:lpstr>Roboto Regular</vt:lpstr>
      <vt:lpstr>Roxborough CF Bold</vt:lpstr>
      <vt:lpstr>Theme-yellow</vt:lpstr>
      <vt:lpstr>Have I not Sent You?</vt:lpstr>
      <vt:lpstr>CALLED WITH A PURPOSE</vt:lpstr>
      <vt:lpstr>The Despair</vt:lpstr>
      <vt:lpstr>Diligence</vt:lpstr>
      <vt:lpstr>The Spiritual Reality</vt:lpstr>
      <vt:lpstr>The Delegation</vt:lpstr>
      <vt:lpstr>Why are we here?</vt:lpstr>
      <vt:lpstr>Have I not Sent You?</vt:lpstr>
      <vt:lpstr>SENT: שָׁלַח shâlach, shaw-lakh'; a primitive root; to send away, for, or out (in a great variety of applications):—× any wise, appoint, bring (on the way), cast (away, out), conduct, × earnestly, forsake, give (up), grow long, lay, leave, let depart (down, go, loose), push away, put (away, forth, in, out), reach forth, send (away, forth, out), set, shoot (forth, out), sow, spread, stretch forth (out).</vt:lpstr>
      <vt:lpstr>Sent</vt:lpstr>
      <vt:lpstr>Sent</vt:lpstr>
      <vt:lpstr>Sent</vt:lpstr>
      <vt:lpstr>Sent</vt:lpstr>
      <vt:lpstr>Sent</vt:lpstr>
      <vt:lpstr>Sent</vt:lpstr>
      <vt:lpstr>Sent</vt:lpstr>
      <vt:lpstr>Sent</vt:lpstr>
      <vt:lpstr>Sent</vt:lpstr>
      <vt:lpstr>Have I not Sent You?</vt:lpstr>
      <vt:lpstr>Sent</vt:lpstr>
      <vt:lpstr>The Ministries Sent</vt:lpstr>
      <vt:lpstr>Forgiveness of Sins</vt:lpstr>
      <vt:lpstr>Forgiveness of Sins</vt:lpstr>
      <vt:lpstr>Forgiveness of Sins</vt:lpstr>
      <vt:lpstr>Forgiveness of Sins</vt:lpstr>
      <vt:lpstr>The Lord’s Supper</vt:lpstr>
      <vt:lpstr>Anointing with Oil</vt:lpstr>
      <vt:lpstr>Anointing with Oil</vt:lpstr>
      <vt:lpstr>Anointing with Oil</vt:lpstr>
      <vt:lpstr>Anointing with Oil</vt:lpstr>
      <vt:lpstr>Anointing with Oil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Have I not Sent You?</dc:title>
  <cp:lastModifiedBy>CLAUDIA CORDOBA</cp:lastModifiedBy>
  <cp:revision>1</cp:revision>
  <dcterms:modified xsi:type="dcterms:W3CDTF">2022-02-21T02:00:08Z</dcterms:modified>
</cp:coreProperties>
</file>